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3" r:id="rId2"/>
  </p:sldMasterIdLst>
  <p:notesMasterIdLst>
    <p:notesMasterId r:id="rId36"/>
  </p:notesMasterIdLst>
  <p:sldIdLst>
    <p:sldId id="448" r:id="rId3"/>
    <p:sldId id="398" r:id="rId4"/>
    <p:sldId id="257" r:id="rId5"/>
    <p:sldId id="430" r:id="rId6"/>
    <p:sldId id="431" r:id="rId7"/>
    <p:sldId id="432" r:id="rId8"/>
    <p:sldId id="433" r:id="rId9"/>
    <p:sldId id="324" r:id="rId10"/>
    <p:sldId id="429" r:id="rId11"/>
    <p:sldId id="258" r:id="rId12"/>
    <p:sldId id="373" r:id="rId13"/>
    <p:sldId id="401" r:id="rId14"/>
    <p:sldId id="402" r:id="rId15"/>
    <p:sldId id="418" r:id="rId16"/>
    <p:sldId id="450" r:id="rId17"/>
    <p:sldId id="421" r:id="rId18"/>
    <p:sldId id="419" r:id="rId19"/>
    <p:sldId id="420" r:id="rId20"/>
    <p:sldId id="403" r:id="rId21"/>
    <p:sldId id="404" r:id="rId22"/>
    <p:sldId id="391" r:id="rId23"/>
    <p:sldId id="405" r:id="rId24"/>
    <p:sldId id="406" r:id="rId25"/>
    <p:sldId id="425" r:id="rId26"/>
    <p:sldId id="426" r:id="rId27"/>
    <p:sldId id="427" r:id="rId28"/>
    <p:sldId id="378" r:id="rId29"/>
    <p:sldId id="422" r:id="rId30"/>
    <p:sldId id="424" r:id="rId31"/>
    <p:sldId id="423" r:id="rId32"/>
    <p:sldId id="434" r:id="rId33"/>
    <p:sldId id="441" r:id="rId34"/>
    <p:sldId id="449" r:id="rId35"/>
  </p:sldIdLst>
  <p:sldSz cx="12192000" cy="6858000"/>
  <p:notesSz cx="6858000" cy="9144000"/>
  <p:custDataLst>
    <p:tags r:id="rId37"/>
  </p:custDataLst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324" autoAdjust="0"/>
    <p:restoredTop sz="94660"/>
  </p:normalViewPr>
  <p:slideViewPr>
    <p:cSldViewPr snapToGrid="0">
      <p:cViewPr>
        <p:scale>
          <a:sx n="68" d="100"/>
          <a:sy n="68" d="100"/>
        </p:scale>
        <p:origin x="-72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d-ID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2388205380577403E-2"/>
          <c:y val="0.22027697410841801"/>
          <c:w val="0.94518823818897602"/>
          <c:h val="0.404826725463794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effectLst>
              <a:outerShdw blurRad="40000" dist="23000" dir="5400000" sx="82000" sy="82000" rotWithShape="0">
                <a:srgbClr val="000000">
                  <a:alpha val="35000"/>
                </a:srgb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gradFill rotWithShape="1">
                <a:gsLst>
                  <a:gs pos="0">
                    <a:schemeClr val="accent1">
                      <a:shade val="51000"/>
                      <a:satMod val="130000"/>
                    </a:schemeClr>
                  </a:gs>
                  <a:gs pos="80000">
                    <a:schemeClr val="accent1">
                      <a:shade val="93000"/>
                      <a:satMod val="130000"/>
                    </a:schemeClr>
                  </a:gs>
                  <a:gs pos="100000">
                    <a:schemeClr val="accent1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sx="82000" sy="82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07A-4C1E-B23C-E50B85039320}"/>
              </c:ext>
            </c:extLst>
          </c:dPt>
          <c:dPt>
            <c:idx val="1"/>
            <c:invertIfNegative val="0"/>
            <c:bubble3D val="0"/>
            <c:spPr>
              <a:gradFill rotWithShape="1">
                <a:gsLst>
                  <a:gs pos="0">
                    <a:schemeClr val="accent2">
                      <a:shade val="51000"/>
                      <a:satMod val="130000"/>
                    </a:schemeClr>
                  </a:gs>
                  <a:gs pos="80000">
                    <a:schemeClr val="accent2">
                      <a:shade val="93000"/>
                      <a:satMod val="130000"/>
                    </a:schemeClr>
                  </a:gs>
                  <a:gs pos="100000">
                    <a:schemeClr val="accent2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sx="82000" sy="82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B07A-4C1E-B23C-E50B85039320}"/>
              </c:ext>
            </c:extLst>
          </c:dPt>
          <c:dPt>
            <c:idx val="2"/>
            <c:invertIfNegative val="0"/>
            <c:bubble3D val="0"/>
            <c:spPr>
              <a:gradFill rotWithShape="1">
                <a:gsLst>
                  <a:gs pos="0">
                    <a:schemeClr val="accent3">
                      <a:shade val="51000"/>
                      <a:satMod val="130000"/>
                    </a:schemeClr>
                  </a:gs>
                  <a:gs pos="80000">
                    <a:schemeClr val="accent3">
                      <a:shade val="93000"/>
                      <a:satMod val="130000"/>
                    </a:schemeClr>
                  </a:gs>
                  <a:gs pos="100000">
                    <a:schemeClr val="accent3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sx="82000" sy="82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B07A-4C1E-B23C-E50B85039320}"/>
              </c:ext>
            </c:extLst>
          </c:dPt>
          <c:dPt>
            <c:idx val="3"/>
            <c:invertIfNegative val="0"/>
            <c:bubble3D val="0"/>
            <c:spPr>
              <a:gradFill rotWithShape="1">
                <a:gsLst>
                  <a:gs pos="0">
                    <a:schemeClr val="accent4">
                      <a:shade val="51000"/>
                      <a:satMod val="130000"/>
                    </a:schemeClr>
                  </a:gs>
                  <a:gs pos="80000">
                    <a:schemeClr val="accent4">
                      <a:shade val="93000"/>
                      <a:satMod val="130000"/>
                    </a:schemeClr>
                  </a:gs>
                  <a:gs pos="100000">
                    <a:schemeClr val="accent4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sx="82000" sy="82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B07A-4C1E-B23C-E50B85039320}"/>
              </c:ext>
            </c:extLst>
          </c:dPt>
          <c:dPt>
            <c:idx val="4"/>
            <c:invertIfNegative val="0"/>
            <c:bubble3D val="0"/>
            <c:spPr>
              <a:gradFill rotWithShape="1">
                <a:gsLst>
                  <a:gs pos="0">
                    <a:schemeClr val="accent5">
                      <a:shade val="51000"/>
                      <a:satMod val="130000"/>
                    </a:schemeClr>
                  </a:gs>
                  <a:gs pos="80000">
                    <a:schemeClr val="accent5">
                      <a:shade val="93000"/>
                      <a:satMod val="130000"/>
                    </a:schemeClr>
                  </a:gs>
                  <a:gs pos="100000">
                    <a:schemeClr val="accent5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sx="82000" sy="82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B07A-4C1E-B23C-E50B85039320}"/>
              </c:ext>
            </c:extLst>
          </c:dPt>
          <c:dPt>
            <c:idx val="5"/>
            <c:invertIfNegative val="0"/>
            <c:bubble3D val="0"/>
            <c:spPr>
              <a:gradFill rotWithShape="1">
                <a:gsLst>
                  <a:gs pos="0">
                    <a:schemeClr val="accent6">
                      <a:shade val="51000"/>
                      <a:satMod val="130000"/>
                    </a:schemeClr>
                  </a:gs>
                  <a:gs pos="80000">
                    <a:schemeClr val="accent6">
                      <a:shade val="93000"/>
                      <a:satMod val="130000"/>
                    </a:schemeClr>
                  </a:gs>
                  <a:gs pos="100000">
                    <a:schemeClr val="accent6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sx="82000" sy="82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B07A-4C1E-B23C-E50B85039320}"/>
              </c:ext>
            </c:extLst>
          </c:dPt>
          <c:dPt>
            <c:idx val="6"/>
            <c:invertIfNegative val="0"/>
            <c:bubble3D val="0"/>
            <c:spPr>
              <a:gradFill rotWithShape="1">
                <a:gsLst>
                  <a:gs pos="0">
                    <a:schemeClr val="accent1">
                      <a:lumMod val="60000"/>
                      <a:shade val="51000"/>
                      <a:satMod val="130000"/>
                    </a:schemeClr>
                  </a:gs>
                  <a:gs pos="80000">
                    <a:schemeClr val="accent1">
                      <a:lumMod val="60000"/>
                      <a:shade val="93000"/>
                      <a:satMod val="130000"/>
                    </a:schemeClr>
                  </a:gs>
                  <a:gs pos="100000">
                    <a:schemeClr val="accent1">
                      <a:lumMod val="60000"/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sx="82000" sy="82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B07A-4C1E-B23C-E50B85039320}"/>
              </c:ext>
            </c:extLst>
          </c:dPt>
          <c:dPt>
            <c:idx val="7"/>
            <c:invertIfNegative val="0"/>
            <c:bubble3D val="0"/>
            <c:spPr>
              <a:gradFill rotWithShape="1">
                <a:gsLst>
                  <a:gs pos="0">
                    <a:schemeClr val="accent2">
                      <a:lumMod val="60000"/>
                      <a:shade val="51000"/>
                      <a:satMod val="130000"/>
                    </a:schemeClr>
                  </a:gs>
                  <a:gs pos="80000">
                    <a:schemeClr val="accent2">
                      <a:lumMod val="60000"/>
                      <a:shade val="93000"/>
                      <a:satMod val="130000"/>
                    </a:schemeClr>
                  </a:gs>
                  <a:gs pos="100000">
                    <a:schemeClr val="accent2">
                      <a:lumMod val="60000"/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sx="82000" sy="82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F-B07A-4C1E-B23C-E50B85039320}"/>
              </c:ext>
            </c:extLst>
          </c:dPt>
          <c:dPt>
            <c:idx val="8"/>
            <c:invertIfNegative val="0"/>
            <c:bubble3D val="0"/>
            <c:spPr>
              <a:gradFill rotWithShape="1">
                <a:gsLst>
                  <a:gs pos="0">
                    <a:schemeClr val="accent3">
                      <a:lumMod val="60000"/>
                      <a:shade val="51000"/>
                      <a:satMod val="130000"/>
                    </a:schemeClr>
                  </a:gs>
                  <a:gs pos="80000">
                    <a:schemeClr val="accent3">
                      <a:lumMod val="60000"/>
                      <a:shade val="93000"/>
                      <a:satMod val="130000"/>
                    </a:schemeClr>
                  </a:gs>
                  <a:gs pos="100000">
                    <a:schemeClr val="accent3">
                      <a:lumMod val="60000"/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sx="82000" sy="82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1-B07A-4C1E-B23C-E50B85039320}"/>
              </c:ext>
            </c:extLst>
          </c:dPt>
          <c:dPt>
            <c:idx val="9"/>
            <c:invertIfNegative val="0"/>
            <c:bubble3D val="0"/>
            <c:spPr>
              <a:gradFill rotWithShape="1">
                <a:gsLst>
                  <a:gs pos="0">
                    <a:schemeClr val="accent4">
                      <a:lumMod val="60000"/>
                      <a:shade val="51000"/>
                      <a:satMod val="130000"/>
                    </a:schemeClr>
                  </a:gs>
                  <a:gs pos="80000">
                    <a:schemeClr val="accent4">
                      <a:lumMod val="60000"/>
                      <a:shade val="93000"/>
                      <a:satMod val="130000"/>
                    </a:schemeClr>
                  </a:gs>
                  <a:gs pos="100000">
                    <a:schemeClr val="accent4">
                      <a:lumMod val="60000"/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sx="82000" sy="82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3-B07A-4C1E-B23C-E50B85039320}"/>
              </c:ext>
            </c:extLst>
          </c:dPt>
          <c:dPt>
            <c:idx val="10"/>
            <c:invertIfNegative val="0"/>
            <c:bubble3D val="0"/>
            <c:spPr>
              <a:gradFill rotWithShape="1">
                <a:gsLst>
                  <a:gs pos="0">
                    <a:schemeClr val="accent5">
                      <a:lumMod val="60000"/>
                      <a:shade val="51000"/>
                      <a:satMod val="130000"/>
                    </a:schemeClr>
                  </a:gs>
                  <a:gs pos="80000">
                    <a:schemeClr val="accent5">
                      <a:lumMod val="60000"/>
                      <a:shade val="93000"/>
                      <a:satMod val="130000"/>
                    </a:schemeClr>
                  </a:gs>
                  <a:gs pos="100000">
                    <a:schemeClr val="accent5">
                      <a:lumMod val="60000"/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sx="82000" sy="82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5-B07A-4C1E-B23C-E50B85039320}"/>
              </c:ext>
            </c:extLst>
          </c:dPt>
          <c:dPt>
            <c:idx val="11"/>
            <c:invertIfNegative val="0"/>
            <c:bubble3D val="0"/>
            <c:spPr>
              <a:gradFill rotWithShape="1">
                <a:gsLst>
                  <a:gs pos="0">
                    <a:schemeClr val="accent6">
                      <a:lumMod val="60000"/>
                      <a:shade val="51000"/>
                      <a:satMod val="130000"/>
                    </a:schemeClr>
                  </a:gs>
                  <a:gs pos="80000">
                    <a:schemeClr val="accent6">
                      <a:lumMod val="60000"/>
                      <a:shade val="93000"/>
                      <a:satMod val="130000"/>
                    </a:schemeClr>
                  </a:gs>
                  <a:gs pos="100000">
                    <a:schemeClr val="accent6">
                      <a:lumMod val="60000"/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sx="82000" sy="82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7-B07A-4C1E-B23C-E50B85039320}"/>
              </c:ext>
            </c:extLst>
          </c:dPt>
          <c:dPt>
            <c:idx val="12"/>
            <c:invertIfNegative val="0"/>
            <c:bubble3D val="0"/>
            <c:spPr>
              <a:gradFill rotWithShape="1">
                <a:gsLst>
                  <a:gs pos="0">
                    <a:schemeClr val="accent1">
                      <a:lumMod val="80000"/>
                      <a:lumOff val="20000"/>
                      <a:shade val="51000"/>
                      <a:satMod val="130000"/>
                    </a:schemeClr>
                  </a:gs>
                  <a:gs pos="80000">
                    <a:schemeClr val="accent1">
                      <a:lumMod val="80000"/>
                      <a:lumOff val="20000"/>
                      <a:shade val="93000"/>
                      <a:satMod val="130000"/>
                    </a:schemeClr>
                  </a:gs>
                  <a:gs pos="100000">
                    <a:schemeClr val="accent1">
                      <a:lumMod val="80000"/>
                      <a:lumOff val="20000"/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sx="82000" sy="82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9-B07A-4C1E-B23C-E50B85039320}"/>
              </c:ext>
            </c:extLst>
          </c:dPt>
          <c:dPt>
            <c:idx val="13"/>
            <c:invertIfNegative val="0"/>
            <c:bubble3D val="0"/>
            <c:spPr>
              <a:gradFill rotWithShape="1">
                <a:gsLst>
                  <a:gs pos="0">
                    <a:schemeClr val="accent2">
                      <a:lumMod val="80000"/>
                      <a:lumOff val="20000"/>
                      <a:shade val="51000"/>
                      <a:satMod val="130000"/>
                    </a:schemeClr>
                  </a:gs>
                  <a:gs pos="80000">
                    <a:schemeClr val="accent2">
                      <a:lumMod val="80000"/>
                      <a:lumOff val="20000"/>
                      <a:shade val="93000"/>
                      <a:satMod val="130000"/>
                    </a:schemeClr>
                  </a:gs>
                  <a:gs pos="100000">
                    <a:schemeClr val="accent2">
                      <a:lumMod val="80000"/>
                      <a:lumOff val="20000"/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sx="82000" sy="82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B-B07A-4C1E-B23C-E50B85039320}"/>
              </c:ext>
            </c:extLst>
          </c:dPt>
          <c:dPt>
            <c:idx val="14"/>
            <c:invertIfNegative val="0"/>
            <c:bubble3D val="0"/>
            <c:spPr>
              <a:gradFill rotWithShape="1">
                <a:gsLst>
                  <a:gs pos="0">
                    <a:schemeClr val="accent3">
                      <a:lumMod val="80000"/>
                      <a:lumOff val="20000"/>
                      <a:shade val="51000"/>
                      <a:satMod val="130000"/>
                    </a:schemeClr>
                  </a:gs>
                  <a:gs pos="80000">
                    <a:schemeClr val="accent3">
                      <a:lumMod val="80000"/>
                      <a:lumOff val="20000"/>
                      <a:shade val="93000"/>
                      <a:satMod val="130000"/>
                    </a:schemeClr>
                  </a:gs>
                  <a:gs pos="100000">
                    <a:schemeClr val="accent3">
                      <a:lumMod val="80000"/>
                      <a:lumOff val="20000"/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sx="82000" sy="82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D-B07A-4C1E-B23C-E50B85039320}"/>
              </c:ext>
            </c:extLst>
          </c:dPt>
          <c:dPt>
            <c:idx val="15"/>
            <c:invertIfNegative val="0"/>
            <c:bubble3D val="0"/>
            <c:spPr>
              <a:gradFill rotWithShape="1">
                <a:gsLst>
                  <a:gs pos="0">
                    <a:schemeClr val="accent4">
                      <a:lumMod val="80000"/>
                      <a:lumOff val="20000"/>
                      <a:shade val="51000"/>
                      <a:satMod val="130000"/>
                    </a:schemeClr>
                  </a:gs>
                  <a:gs pos="80000">
                    <a:schemeClr val="accent4">
                      <a:lumMod val="80000"/>
                      <a:lumOff val="20000"/>
                      <a:shade val="93000"/>
                      <a:satMod val="130000"/>
                    </a:schemeClr>
                  </a:gs>
                  <a:gs pos="100000">
                    <a:schemeClr val="accent4">
                      <a:lumMod val="80000"/>
                      <a:lumOff val="20000"/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sx="82000" sy="82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F-B07A-4C1E-B23C-E50B85039320}"/>
              </c:ext>
            </c:extLst>
          </c:dPt>
          <c:dPt>
            <c:idx val="16"/>
            <c:invertIfNegative val="0"/>
            <c:bubble3D val="0"/>
            <c:spPr>
              <a:gradFill rotWithShape="1">
                <a:gsLst>
                  <a:gs pos="0">
                    <a:schemeClr val="accent5">
                      <a:lumMod val="80000"/>
                      <a:lumOff val="20000"/>
                      <a:shade val="51000"/>
                      <a:satMod val="130000"/>
                    </a:schemeClr>
                  </a:gs>
                  <a:gs pos="80000">
                    <a:schemeClr val="accent5">
                      <a:lumMod val="80000"/>
                      <a:lumOff val="20000"/>
                      <a:shade val="93000"/>
                      <a:satMod val="130000"/>
                    </a:schemeClr>
                  </a:gs>
                  <a:gs pos="100000">
                    <a:schemeClr val="accent5">
                      <a:lumMod val="80000"/>
                      <a:lumOff val="20000"/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sx="82000" sy="82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21-B07A-4C1E-B23C-E50B85039320}"/>
              </c:ext>
            </c:extLst>
          </c:dPt>
          <c:dPt>
            <c:idx val="17"/>
            <c:invertIfNegative val="0"/>
            <c:bubble3D val="0"/>
            <c:spPr>
              <a:gradFill rotWithShape="1">
                <a:gsLst>
                  <a:gs pos="0">
                    <a:schemeClr val="accent6">
                      <a:lumMod val="80000"/>
                      <a:lumOff val="20000"/>
                      <a:shade val="51000"/>
                      <a:satMod val="130000"/>
                    </a:schemeClr>
                  </a:gs>
                  <a:gs pos="80000">
                    <a:schemeClr val="accent6">
                      <a:lumMod val="80000"/>
                      <a:lumOff val="20000"/>
                      <a:shade val="93000"/>
                      <a:satMod val="130000"/>
                    </a:schemeClr>
                  </a:gs>
                  <a:gs pos="100000">
                    <a:schemeClr val="accent6">
                      <a:lumMod val="80000"/>
                      <a:lumOff val="20000"/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sx="82000" sy="82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23-B07A-4C1E-B23C-E50B85039320}"/>
              </c:ext>
            </c:extLst>
          </c:dPt>
          <c:dPt>
            <c:idx val="18"/>
            <c:invertIfNegative val="0"/>
            <c:bubble3D val="0"/>
            <c:spPr>
              <a:gradFill rotWithShape="1">
                <a:gsLst>
                  <a:gs pos="0">
                    <a:schemeClr val="accent1">
                      <a:lumMod val="80000"/>
                      <a:shade val="51000"/>
                      <a:satMod val="130000"/>
                    </a:schemeClr>
                  </a:gs>
                  <a:gs pos="80000">
                    <a:schemeClr val="accent1">
                      <a:lumMod val="80000"/>
                      <a:shade val="93000"/>
                      <a:satMod val="130000"/>
                    </a:schemeClr>
                  </a:gs>
                  <a:gs pos="100000">
                    <a:schemeClr val="accent1">
                      <a:lumMod val="80000"/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sx="82000" sy="82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25-B07A-4C1E-B23C-E50B85039320}"/>
              </c:ext>
            </c:extLst>
          </c:dPt>
          <c:dPt>
            <c:idx val="19"/>
            <c:invertIfNegative val="0"/>
            <c:bubble3D val="0"/>
            <c:spPr>
              <a:gradFill rotWithShape="1">
                <a:gsLst>
                  <a:gs pos="0">
                    <a:schemeClr val="accent2">
                      <a:lumMod val="80000"/>
                      <a:shade val="51000"/>
                      <a:satMod val="130000"/>
                    </a:schemeClr>
                  </a:gs>
                  <a:gs pos="80000">
                    <a:schemeClr val="accent2">
                      <a:lumMod val="80000"/>
                      <a:shade val="93000"/>
                      <a:satMod val="130000"/>
                    </a:schemeClr>
                  </a:gs>
                  <a:gs pos="100000">
                    <a:schemeClr val="accent2">
                      <a:lumMod val="80000"/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sx="82000" sy="82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27-B07A-4C1E-B23C-E50B85039320}"/>
              </c:ext>
            </c:extLst>
          </c:dPt>
          <c:dPt>
            <c:idx val="20"/>
            <c:invertIfNegative val="0"/>
            <c:bubble3D val="0"/>
            <c:spPr>
              <a:gradFill rotWithShape="1">
                <a:gsLst>
                  <a:gs pos="0">
                    <a:schemeClr val="accent3">
                      <a:lumMod val="80000"/>
                      <a:shade val="51000"/>
                      <a:satMod val="130000"/>
                    </a:schemeClr>
                  </a:gs>
                  <a:gs pos="80000">
                    <a:schemeClr val="accent3">
                      <a:lumMod val="80000"/>
                      <a:shade val="93000"/>
                      <a:satMod val="130000"/>
                    </a:schemeClr>
                  </a:gs>
                  <a:gs pos="100000">
                    <a:schemeClr val="accent3">
                      <a:lumMod val="80000"/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sx="82000" sy="82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29-B07A-4C1E-B23C-E50B85039320}"/>
              </c:ext>
            </c:extLst>
          </c:dPt>
          <c:dPt>
            <c:idx val="21"/>
            <c:invertIfNegative val="0"/>
            <c:bubble3D val="0"/>
            <c:spPr>
              <a:gradFill rotWithShape="1">
                <a:gsLst>
                  <a:gs pos="0">
                    <a:schemeClr val="accent4">
                      <a:lumMod val="80000"/>
                      <a:shade val="51000"/>
                      <a:satMod val="130000"/>
                    </a:schemeClr>
                  </a:gs>
                  <a:gs pos="80000">
                    <a:schemeClr val="accent4">
                      <a:lumMod val="80000"/>
                      <a:shade val="93000"/>
                      <a:satMod val="130000"/>
                    </a:schemeClr>
                  </a:gs>
                  <a:gs pos="100000">
                    <a:schemeClr val="accent4">
                      <a:lumMod val="80000"/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sx="82000" sy="82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2B-B07A-4C1E-B23C-E50B85039320}"/>
              </c:ext>
            </c:extLst>
          </c:dPt>
          <c:dPt>
            <c:idx val="22"/>
            <c:invertIfNegative val="0"/>
            <c:bubble3D val="0"/>
            <c:spPr>
              <a:gradFill rotWithShape="1">
                <a:gsLst>
                  <a:gs pos="0">
                    <a:schemeClr val="accent5">
                      <a:lumMod val="80000"/>
                      <a:shade val="51000"/>
                      <a:satMod val="130000"/>
                    </a:schemeClr>
                  </a:gs>
                  <a:gs pos="80000">
                    <a:schemeClr val="accent5">
                      <a:lumMod val="80000"/>
                      <a:shade val="93000"/>
                      <a:satMod val="130000"/>
                    </a:schemeClr>
                  </a:gs>
                  <a:gs pos="100000">
                    <a:schemeClr val="accent5">
                      <a:lumMod val="80000"/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sx="82000" sy="82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2D-B07A-4C1E-B23C-E50B85039320}"/>
              </c:ext>
            </c:extLst>
          </c:dPt>
          <c:dPt>
            <c:idx val="23"/>
            <c:invertIfNegative val="0"/>
            <c:bubble3D val="0"/>
            <c:spPr>
              <a:gradFill rotWithShape="1">
                <a:gsLst>
                  <a:gs pos="0">
                    <a:schemeClr val="accent6">
                      <a:lumMod val="80000"/>
                      <a:shade val="51000"/>
                      <a:satMod val="130000"/>
                    </a:schemeClr>
                  </a:gs>
                  <a:gs pos="80000">
                    <a:schemeClr val="accent6">
                      <a:lumMod val="80000"/>
                      <a:shade val="93000"/>
                      <a:satMod val="130000"/>
                    </a:schemeClr>
                  </a:gs>
                  <a:gs pos="100000">
                    <a:schemeClr val="accent6">
                      <a:lumMod val="80000"/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sx="82000" sy="82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2F-B07A-4C1E-B23C-E50B85039320}"/>
              </c:ext>
            </c:extLst>
          </c:dPt>
          <c:dPt>
            <c:idx val="24"/>
            <c:invertIfNegative val="0"/>
            <c:bubble3D val="0"/>
            <c:spPr>
              <a:gradFill rotWithShape="1">
                <a:gsLst>
                  <a:gs pos="0">
                    <a:schemeClr val="accent1">
                      <a:lumMod val="60000"/>
                      <a:lumOff val="40000"/>
                      <a:shade val="51000"/>
                      <a:satMod val="130000"/>
                    </a:schemeClr>
                  </a:gs>
                  <a:gs pos="80000">
                    <a:schemeClr val="accent1">
                      <a:lumMod val="60000"/>
                      <a:lumOff val="40000"/>
                      <a:shade val="93000"/>
                      <a:satMod val="130000"/>
                    </a:schemeClr>
                  </a:gs>
                  <a:gs pos="100000">
                    <a:schemeClr val="accent1">
                      <a:lumMod val="60000"/>
                      <a:lumOff val="40000"/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sx="82000" sy="82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31-B07A-4C1E-B23C-E50B85039320}"/>
              </c:ext>
            </c:extLst>
          </c:dPt>
          <c:dPt>
            <c:idx val="25"/>
            <c:invertIfNegative val="0"/>
            <c:bubble3D val="0"/>
            <c:spPr>
              <a:gradFill rotWithShape="1">
                <a:gsLst>
                  <a:gs pos="0">
                    <a:schemeClr val="accent2">
                      <a:lumMod val="60000"/>
                      <a:lumOff val="40000"/>
                      <a:shade val="51000"/>
                      <a:satMod val="130000"/>
                    </a:schemeClr>
                  </a:gs>
                  <a:gs pos="80000">
                    <a:schemeClr val="accent2">
                      <a:lumMod val="60000"/>
                      <a:lumOff val="40000"/>
                      <a:shade val="93000"/>
                      <a:satMod val="130000"/>
                    </a:schemeClr>
                  </a:gs>
                  <a:gs pos="100000">
                    <a:schemeClr val="accent2">
                      <a:lumMod val="60000"/>
                      <a:lumOff val="40000"/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sx="82000" sy="82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33-B07A-4C1E-B23C-E50B85039320}"/>
              </c:ext>
            </c:extLst>
          </c:dPt>
          <c:dPt>
            <c:idx val="26"/>
            <c:invertIfNegative val="0"/>
            <c:bubble3D val="0"/>
            <c:spPr>
              <a:gradFill rotWithShape="1">
                <a:gsLst>
                  <a:gs pos="0">
                    <a:schemeClr val="accent3">
                      <a:lumMod val="60000"/>
                      <a:lumOff val="40000"/>
                      <a:shade val="51000"/>
                      <a:satMod val="130000"/>
                    </a:schemeClr>
                  </a:gs>
                  <a:gs pos="80000">
                    <a:schemeClr val="accent3">
                      <a:lumMod val="60000"/>
                      <a:lumOff val="40000"/>
                      <a:shade val="93000"/>
                      <a:satMod val="130000"/>
                    </a:schemeClr>
                  </a:gs>
                  <a:gs pos="100000">
                    <a:schemeClr val="accent3">
                      <a:lumMod val="60000"/>
                      <a:lumOff val="40000"/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sx="82000" sy="82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35-B07A-4C1E-B23C-E50B85039320}"/>
              </c:ext>
            </c:extLst>
          </c:dPt>
          <c:dPt>
            <c:idx val="27"/>
            <c:invertIfNegative val="0"/>
            <c:bubble3D val="0"/>
            <c:spPr>
              <a:gradFill rotWithShape="1">
                <a:gsLst>
                  <a:gs pos="0">
                    <a:schemeClr val="accent4">
                      <a:lumMod val="60000"/>
                      <a:lumOff val="40000"/>
                      <a:shade val="51000"/>
                      <a:satMod val="130000"/>
                    </a:schemeClr>
                  </a:gs>
                  <a:gs pos="80000">
                    <a:schemeClr val="accent4">
                      <a:lumMod val="60000"/>
                      <a:lumOff val="40000"/>
                      <a:shade val="93000"/>
                      <a:satMod val="130000"/>
                    </a:schemeClr>
                  </a:gs>
                  <a:gs pos="100000">
                    <a:schemeClr val="accent4">
                      <a:lumMod val="60000"/>
                      <a:lumOff val="40000"/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sx="82000" sy="82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37-B07A-4C1E-B23C-E50B85039320}"/>
              </c:ext>
            </c:extLst>
          </c:dPt>
          <c:dPt>
            <c:idx val="28"/>
            <c:invertIfNegative val="0"/>
            <c:bubble3D val="0"/>
            <c:spPr>
              <a:gradFill rotWithShape="1">
                <a:gsLst>
                  <a:gs pos="0">
                    <a:schemeClr val="accent5">
                      <a:lumMod val="60000"/>
                      <a:lumOff val="40000"/>
                      <a:shade val="51000"/>
                      <a:satMod val="130000"/>
                    </a:schemeClr>
                  </a:gs>
                  <a:gs pos="80000">
                    <a:schemeClr val="accent5">
                      <a:lumMod val="60000"/>
                      <a:lumOff val="40000"/>
                      <a:shade val="93000"/>
                      <a:satMod val="130000"/>
                    </a:schemeClr>
                  </a:gs>
                  <a:gs pos="100000">
                    <a:schemeClr val="accent5">
                      <a:lumMod val="60000"/>
                      <a:lumOff val="40000"/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sx="82000" sy="82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39-B07A-4C1E-B23C-E50B85039320}"/>
              </c:ext>
            </c:extLst>
          </c:dPt>
          <c:dPt>
            <c:idx val="29"/>
            <c:invertIfNegative val="0"/>
            <c:bubble3D val="0"/>
            <c:spPr>
              <a:gradFill rotWithShape="1">
                <a:gsLst>
                  <a:gs pos="0">
                    <a:schemeClr val="accent6">
                      <a:lumMod val="60000"/>
                      <a:lumOff val="40000"/>
                      <a:shade val="51000"/>
                      <a:satMod val="130000"/>
                    </a:schemeClr>
                  </a:gs>
                  <a:gs pos="80000">
                    <a:schemeClr val="accent6">
                      <a:lumMod val="60000"/>
                      <a:lumOff val="40000"/>
                      <a:shade val="93000"/>
                      <a:satMod val="130000"/>
                    </a:schemeClr>
                  </a:gs>
                  <a:gs pos="100000">
                    <a:schemeClr val="accent6">
                      <a:lumMod val="60000"/>
                      <a:lumOff val="40000"/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sx="82000" sy="82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3B-B07A-4C1E-B23C-E50B85039320}"/>
              </c:ext>
            </c:extLst>
          </c:dPt>
          <c:dPt>
            <c:idx val="30"/>
            <c:invertIfNegative val="0"/>
            <c:bubble3D val="0"/>
            <c:spPr>
              <a:gradFill rotWithShape="1">
                <a:gsLst>
                  <a:gs pos="0">
                    <a:schemeClr val="accent1">
                      <a:lumMod val="50000"/>
                      <a:shade val="51000"/>
                      <a:satMod val="130000"/>
                    </a:schemeClr>
                  </a:gs>
                  <a:gs pos="80000">
                    <a:schemeClr val="accent1">
                      <a:lumMod val="50000"/>
                      <a:shade val="93000"/>
                      <a:satMod val="130000"/>
                    </a:schemeClr>
                  </a:gs>
                  <a:gs pos="100000">
                    <a:schemeClr val="accent1">
                      <a:lumMod val="50000"/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sx="82000" sy="82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3D-B07A-4C1E-B23C-E50B85039320}"/>
              </c:ext>
            </c:extLst>
          </c:dPt>
          <c:dPt>
            <c:idx val="31"/>
            <c:invertIfNegative val="0"/>
            <c:bubble3D val="0"/>
            <c:spPr>
              <a:gradFill rotWithShape="1">
                <a:gsLst>
                  <a:gs pos="0">
                    <a:schemeClr val="accent2">
                      <a:lumMod val="50000"/>
                      <a:shade val="51000"/>
                      <a:satMod val="130000"/>
                    </a:schemeClr>
                  </a:gs>
                  <a:gs pos="80000">
                    <a:schemeClr val="accent2">
                      <a:lumMod val="50000"/>
                      <a:shade val="93000"/>
                      <a:satMod val="130000"/>
                    </a:schemeClr>
                  </a:gs>
                  <a:gs pos="100000">
                    <a:schemeClr val="accent2">
                      <a:lumMod val="50000"/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sx="82000" sy="82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3F-B07A-4C1E-B23C-E50B85039320}"/>
              </c:ext>
            </c:extLst>
          </c:dPt>
          <c:dPt>
            <c:idx val="32"/>
            <c:invertIfNegative val="0"/>
            <c:bubble3D val="0"/>
            <c:spPr>
              <a:gradFill rotWithShape="1">
                <a:gsLst>
                  <a:gs pos="0">
                    <a:schemeClr val="accent3">
                      <a:lumMod val="50000"/>
                      <a:shade val="51000"/>
                      <a:satMod val="130000"/>
                    </a:schemeClr>
                  </a:gs>
                  <a:gs pos="80000">
                    <a:schemeClr val="accent3">
                      <a:lumMod val="50000"/>
                      <a:shade val="93000"/>
                      <a:satMod val="130000"/>
                    </a:schemeClr>
                  </a:gs>
                  <a:gs pos="100000">
                    <a:schemeClr val="accent3">
                      <a:lumMod val="50000"/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sx="82000" sy="82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41-B07A-4C1E-B23C-E50B85039320}"/>
              </c:ext>
            </c:extLst>
          </c:dPt>
          <c:dPt>
            <c:idx val="33"/>
            <c:invertIfNegative val="0"/>
            <c:bubble3D val="0"/>
            <c:spPr>
              <a:gradFill rotWithShape="1">
                <a:gsLst>
                  <a:gs pos="0">
                    <a:schemeClr val="accent4">
                      <a:lumMod val="50000"/>
                      <a:shade val="51000"/>
                      <a:satMod val="130000"/>
                    </a:schemeClr>
                  </a:gs>
                  <a:gs pos="80000">
                    <a:schemeClr val="accent4">
                      <a:lumMod val="50000"/>
                      <a:shade val="93000"/>
                      <a:satMod val="130000"/>
                    </a:schemeClr>
                  </a:gs>
                  <a:gs pos="100000">
                    <a:schemeClr val="accent4">
                      <a:lumMod val="50000"/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sx="82000" sy="82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43-B07A-4C1E-B23C-E50B85039320}"/>
              </c:ext>
            </c:extLst>
          </c:dPt>
          <c:dPt>
            <c:idx val="34"/>
            <c:invertIfNegative val="0"/>
            <c:bubble3D val="0"/>
            <c:spPr>
              <a:gradFill rotWithShape="1">
                <a:gsLst>
                  <a:gs pos="0">
                    <a:schemeClr val="accent5">
                      <a:lumMod val="50000"/>
                      <a:shade val="51000"/>
                      <a:satMod val="130000"/>
                    </a:schemeClr>
                  </a:gs>
                  <a:gs pos="80000">
                    <a:schemeClr val="accent5">
                      <a:lumMod val="50000"/>
                      <a:shade val="93000"/>
                      <a:satMod val="130000"/>
                    </a:schemeClr>
                  </a:gs>
                  <a:gs pos="100000">
                    <a:schemeClr val="accent5">
                      <a:lumMod val="50000"/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sx="82000" sy="82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45-B07A-4C1E-B23C-E50B85039320}"/>
              </c:ext>
            </c:extLst>
          </c:dPt>
          <c:dLbls>
            <c:spPr>
              <a:solidFill>
                <a:srgbClr val="FFFF00"/>
              </a:solidFill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197" b="1" i="1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d-ID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Sheet1!$A$2:$A$36</c:f>
              <c:strCache>
                <c:ptCount val="34"/>
                <c:pt idx="0">
                  <c:v>KEPULAUAN RIAU</c:v>
                </c:pt>
                <c:pt idx="1">
                  <c:v>DKI JAKARTA</c:v>
                </c:pt>
                <c:pt idx="2">
                  <c:v>BANGKA BELITUNG</c:v>
                </c:pt>
                <c:pt idx="3">
                  <c:v>GORONTALO</c:v>
                </c:pt>
                <c:pt idx="4">
                  <c:v>DI YOGYAKARTA</c:v>
                </c:pt>
                <c:pt idx="5">
                  <c:v>NUSA TENGGARA BARAT</c:v>
                </c:pt>
                <c:pt idx="6">
                  <c:v>JAWA TENGAH</c:v>
                </c:pt>
                <c:pt idx="7">
                  <c:v>KALIMANTAN SELATAN</c:v>
                </c:pt>
                <c:pt idx="8">
                  <c:v>ACEH</c:v>
                </c:pt>
                <c:pt idx="9">
                  <c:v>JAMBI</c:v>
                </c:pt>
                <c:pt idx="10">
                  <c:v>KALIMANTAN TIMUR</c:v>
                </c:pt>
                <c:pt idx="11">
                  <c:v>BANTEN</c:v>
                </c:pt>
                <c:pt idx="12">
                  <c:v>RIAU</c:v>
                </c:pt>
                <c:pt idx="13">
                  <c:v>SUMATERA BARAT</c:v>
                </c:pt>
                <c:pt idx="14">
                  <c:v>BALI</c:v>
                </c:pt>
                <c:pt idx="15">
                  <c:v>JAWA TIMUR</c:v>
                </c:pt>
                <c:pt idx="16">
                  <c:v>BENGKULU</c:v>
                </c:pt>
                <c:pt idx="17">
                  <c:v>KALIMANTAN BARAT</c:v>
                </c:pt>
                <c:pt idx="18">
                  <c:v>SULAWESI SELATAN</c:v>
                </c:pt>
                <c:pt idx="19">
                  <c:v>JAWA BARAT</c:v>
                </c:pt>
                <c:pt idx="20">
                  <c:v>SULAWESI BARAT</c:v>
                </c:pt>
                <c:pt idx="21">
                  <c:v>PAPUA BARAT</c:v>
                </c:pt>
                <c:pt idx="22">
                  <c:v>LAMPUNG</c:v>
                </c:pt>
                <c:pt idx="23">
                  <c:v>PAPUA</c:v>
                </c:pt>
                <c:pt idx="24">
                  <c:v>KALIMANTAN TENGAH</c:v>
                </c:pt>
                <c:pt idx="25">
                  <c:v>SULAWESI UTARA</c:v>
                </c:pt>
                <c:pt idx="26">
                  <c:v>SULAWESI TENGGARA</c:v>
                </c:pt>
                <c:pt idx="27">
                  <c:v>SULAWESI TENGAH</c:v>
                </c:pt>
                <c:pt idx="28">
                  <c:v>SUMATERA SELATAN</c:v>
                </c:pt>
                <c:pt idx="29">
                  <c:v>SUMATERA UTARA</c:v>
                </c:pt>
                <c:pt idx="30">
                  <c:v>MALUKU UTARA</c:v>
                </c:pt>
                <c:pt idx="31">
                  <c:v>KALIMANTAN UTARA</c:v>
                </c:pt>
                <c:pt idx="32">
                  <c:v>MALUKU</c:v>
                </c:pt>
                <c:pt idx="33">
                  <c:v>NUSA TENGGARA TIMUR</c:v>
                </c:pt>
              </c:strCache>
            </c:strRef>
          </c:cat>
          <c:val>
            <c:numRef>
              <c:f>Sheet1!$B$2:$B$36</c:f>
              <c:numCache>
                <c:formatCode>0.00</c:formatCode>
                <c:ptCount val="35"/>
                <c:pt idx="0">
                  <c:v>51.888809693513828</c:v>
                </c:pt>
                <c:pt idx="1">
                  <c:v>38.702928870292901</c:v>
                </c:pt>
                <c:pt idx="2">
                  <c:v>32.232142857142861</c:v>
                </c:pt>
                <c:pt idx="3">
                  <c:v>31.327953044754221</c:v>
                </c:pt>
                <c:pt idx="4">
                  <c:v>29.27470875610673</c:v>
                </c:pt>
                <c:pt idx="5">
                  <c:v>27.408710954685439</c:v>
                </c:pt>
                <c:pt idx="6">
                  <c:v>27.38522310451852</c:v>
                </c:pt>
                <c:pt idx="7">
                  <c:v>25.5</c:v>
                </c:pt>
                <c:pt idx="8">
                  <c:v>23.796636381210121</c:v>
                </c:pt>
                <c:pt idx="9">
                  <c:v>21.330609862853809</c:v>
                </c:pt>
                <c:pt idx="10">
                  <c:v>20.365168539325779</c:v>
                </c:pt>
                <c:pt idx="11">
                  <c:v>19.048966883668271</c:v>
                </c:pt>
                <c:pt idx="12">
                  <c:v>18.0303313986145</c:v>
                </c:pt>
                <c:pt idx="13">
                  <c:v>16.957005189028909</c:v>
                </c:pt>
                <c:pt idx="14">
                  <c:v>16.51405115251027</c:v>
                </c:pt>
                <c:pt idx="15">
                  <c:v>14.81912379567351</c:v>
                </c:pt>
                <c:pt idx="16">
                  <c:v>14.24242424242424</c:v>
                </c:pt>
                <c:pt idx="17">
                  <c:v>14.020215194000651</c:v>
                </c:pt>
                <c:pt idx="18">
                  <c:v>13.57682060390764</c:v>
                </c:pt>
                <c:pt idx="19">
                  <c:v>13.444072245053009</c:v>
                </c:pt>
                <c:pt idx="20">
                  <c:v>13.26860841423948</c:v>
                </c:pt>
                <c:pt idx="21">
                  <c:v>12.86425017768302</c:v>
                </c:pt>
                <c:pt idx="22">
                  <c:v>10.727406318883171</c:v>
                </c:pt>
                <c:pt idx="23">
                  <c:v>10.184895017235981</c:v>
                </c:pt>
                <c:pt idx="24">
                  <c:v>10.143769968051121</c:v>
                </c:pt>
                <c:pt idx="25">
                  <c:v>9.6043491392328484</c:v>
                </c:pt>
                <c:pt idx="26">
                  <c:v>8.8965915655690395</c:v>
                </c:pt>
                <c:pt idx="27">
                  <c:v>8.8176850471932493</c:v>
                </c:pt>
                <c:pt idx="28">
                  <c:v>8.7429252308608731</c:v>
                </c:pt>
                <c:pt idx="29">
                  <c:v>8.7144089732527981</c:v>
                </c:pt>
                <c:pt idx="30">
                  <c:v>7.9039519759879866</c:v>
                </c:pt>
                <c:pt idx="31">
                  <c:v>7.8602620087336303</c:v>
                </c:pt>
                <c:pt idx="32">
                  <c:v>7.7009345794392354</c:v>
                </c:pt>
                <c:pt idx="33">
                  <c:v>6.6204024982650864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46-B07A-4C1E-B23C-E50B85039320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6"/>
        <c:axId val="24154496"/>
        <c:axId val="25769088"/>
      </c:barChart>
      <c:catAx>
        <c:axId val="241544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d-ID"/>
          </a:p>
        </c:txPr>
        <c:crossAx val="25769088"/>
        <c:crosses val="autoZero"/>
        <c:auto val="1"/>
        <c:lblAlgn val="ctr"/>
        <c:lblOffset val="100"/>
        <c:noMultiLvlLbl val="0"/>
      </c:catAx>
      <c:valAx>
        <c:axId val="25769088"/>
        <c:scaling>
          <c:orientation val="minMax"/>
          <c:max val="1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d-ID"/>
          </a:p>
        </c:txPr>
        <c:crossAx val="24154496"/>
        <c:crosses val="autoZero"/>
        <c:crossBetween val="between"/>
        <c:majorUnit val="25"/>
        <c:minorUnit val="1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d-ID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8641022-247F-DE4B-AFCE-C4C0535C5321}" type="doc">
      <dgm:prSet loTypeId="urn:microsoft.com/office/officeart/2005/8/layout/cycle3" loCatId="" qsTypeId="urn:microsoft.com/office/officeart/2005/8/quickstyle/simple4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276B1248-44F9-CE42-8B54-4E42EEC5864A}">
      <dgm:prSet phldrT="[Text]"/>
      <dgm:spPr/>
      <dgm:t>
        <a:bodyPr/>
        <a:lstStyle/>
        <a:p>
          <a:r>
            <a:rPr lang="en-US" dirty="0" err="1" smtClean="0"/>
            <a:t>Profesional</a:t>
          </a:r>
          <a:r>
            <a:rPr lang="en-US" dirty="0" smtClean="0"/>
            <a:t> Development</a:t>
          </a:r>
          <a:endParaRPr lang="en-US" dirty="0"/>
        </a:p>
      </dgm:t>
    </dgm:pt>
    <dgm:pt modelId="{2DA38FE2-32C6-2447-950E-BD98A9596C45}" type="parTrans" cxnId="{DEACE0EC-8BDF-714A-8EB8-F1D0A27AD9DF}">
      <dgm:prSet/>
      <dgm:spPr/>
      <dgm:t>
        <a:bodyPr/>
        <a:lstStyle/>
        <a:p>
          <a:endParaRPr lang="en-US"/>
        </a:p>
      </dgm:t>
    </dgm:pt>
    <dgm:pt modelId="{471DB3D6-B376-B44D-BCAA-2FD13B32256C}" type="sibTrans" cxnId="{DEACE0EC-8BDF-714A-8EB8-F1D0A27AD9DF}">
      <dgm:prSet/>
      <dgm:spPr/>
      <dgm:t>
        <a:bodyPr/>
        <a:lstStyle/>
        <a:p>
          <a:endParaRPr lang="en-US"/>
        </a:p>
      </dgm:t>
    </dgm:pt>
    <dgm:pt modelId="{59425C7E-8ED2-0648-800F-EF1F920BC2C6}">
      <dgm:prSet phldrT="[Text]"/>
      <dgm:spPr/>
      <dgm:t>
        <a:bodyPr/>
        <a:lstStyle/>
        <a:p>
          <a:r>
            <a:rPr lang="en-US" dirty="0" smtClean="0"/>
            <a:t>Community Building</a:t>
          </a:r>
          <a:endParaRPr lang="en-US" dirty="0"/>
        </a:p>
      </dgm:t>
    </dgm:pt>
    <dgm:pt modelId="{B9056388-1E9D-A240-B057-8AC45A70BCE3}" type="parTrans" cxnId="{DA599BCB-9D72-FA4F-A465-D5EB155B7B0D}">
      <dgm:prSet/>
      <dgm:spPr/>
      <dgm:t>
        <a:bodyPr/>
        <a:lstStyle/>
        <a:p>
          <a:endParaRPr lang="en-US"/>
        </a:p>
      </dgm:t>
    </dgm:pt>
    <dgm:pt modelId="{59B7A365-EE4D-0A4F-B22F-7A64948E9C46}" type="sibTrans" cxnId="{DA599BCB-9D72-FA4F-A465-D5EB155B7B0D}">
      <dgm:prSet/>
      <dgm:spPr/>
      <dgm:t>
        <a:bodyPr/>
        <a:lstStyle/>
        <a:p>
          <a:endParaRPr lang="en-US"/>
        </a:p>
      </dgm:t>
    </dgm:pt>
    <dgm:pt modelId="{949C0122-6CCF-EB46-91DB-3E51FEB82CDA}">
      <dgm:prSet phldrT="[Text]"/>
      <dgm:spPr/>
      <dgm:t>
        <a:bodyPr/>
        <a:lstStyle/>
        <a:p>
          <a:r>
            <a:rPr lang="en-US" dirty="0" smtClean="0"/>
            <a:t>Open Educational Resources</a:t>
          </a:r>
          <a:endParaRPr lang="en-US" dirty="0"/>
        </a:p>
      </dgm:t>
    </dgm:pt>
    <dgm:pt modelId="{F0808883-48BA-1447-B0AC-6A87DB8D81FD}" type="parTrans" cxnId="{EDA25232-ADAF-6649-99E2-D829EFF92A3E}">
      <dgm:prSet/>
      <dgm:spPr/>
      <dgm:t>
        <a:bodyPr/>
        <a:lstStyle/>
        <a:p>
          <a:endParaRPr lang="en-US"/>
        </a:p>
      </dgm:t>
    </dgm:pt>
    <dgm:pt modelId="{2A9B1E81-6934-774E-BEF7-5E319F8E28B4}" type="sibTrans" cxnId="{EDA25232-ADAF-6649-99E2-D829EFF92A3E}">
      <dgm:prSet/>
      <dgm:spPr/>
      <dgm:t>
        <a:bodyPr/>
        <a:lstStyle/>
        <a:p>
          <a:endParaRPr lang="en-US"/>
        </a:p>
      </dgm:t>
    </dgm:pt>
    <dgm:pt modelId="{5716F587-9D5F-174E-8C10-4725C347794A}">
      <dgm:prSet phldrT="[Text]"/>
      <dgm:spPr/>
      <dgm:t>
        <a:bodyPr/>
        <a:lstStyle/>
        <a:p>
          <a:r>
            <a:rPr lang="en-US" dirty="0" smtClean="0"/>
            <a:t>Quality &amp; Evaluation</a:t>
          </a:r>
          <a:endParaRPr lang="en-US" dirty="0"/>
        </a:p>
      </dgm:t>
    </dgm:pt>
    <dgm:pt modelId="{2D5212F9-C769-D94C-B258-7A30A68CE8B3}" type="parTrans" cxnId="{81B40C81-97B0-034E-B8B8-F60F8BB21000}">
      <dgm:prSet/>
      <dgm:spPr/>
      <dgm:t>
        <a:bodyPr/>
        <a:lstStyle/>
        <a:p>
          <a:endParaRPr lang="en-US"/>
        </a:p>
      </dgm:t>
    </dgm:pt>
    <dgm:pt modelId="{34BE9295-9BD7-1A4A-8C3A-B7A428F69FCD}" type="sibTrans" cxnId="{81B40C81-97B0-034E-B8B8-F60F8BB21000}">
      <dgm:prSet/>
      <dgm:spPr/>
      <dgm:t>
        <a:bodyPr/>
        <a:lstStyle/>
        <a:p>
          <a:endParaRPr lang="en-US"/>
        </a:p>
      </dgm:t>
    </dgm:pt>
    <dgm:pt modelId="{E1AE9554-3B37-C347-83FB-B7BE876E2684}" type="pres">
      <dgm:prSet presAssocID="{08641022-247F-DE4B-AFCE-C4C0535C5321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id-ID"/>
        </a:p>
      </dgm:t>
    </dgm:pt>
    <dgm:pt modelId="{BB75C65C-651B-5947-9642-3D9DF57EC412}" type="pres">
      <dgm:prSet presAssocID="{08641022-247F-DE4B-AFCE-C4C0535C5321}" presName="cycle" presStyleCnt="0"/>
      <dgm:spPr/>
      <dgm:t>
        <a:bodyPr/>
        <a:lstStyle/>
        <a:p>
          <a:endParaRPr lang="en-US"/>
        </a:p>
      </dgm:t>
    </dgm:pt>
    <dgm:pt modelId="{EEF485FE-C066-9148-843E-7D526172622C}" type="pres">
      <dgm:prSet presAssocID="{276B1248-44F9-CE42-8B54-4E42EEC5864A}" presName="nodeFirstNode" presStyleLbl="node1" presStyleIdx="0" presStyleCnt="4" custRadScaleRad="100008" custRadScaleInc="99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8363673-1070-A149-B0D1-44C8217D4902}" type="pres">
      <dgm:prSet presAssocID="{471DB3D6-B376-B44D-BCAA-2FD13B32256C}" presName="sibTransFirstNode" presStyleLbl="bgShp" presStyleIdx="0" presStyleCnt="1"/>
      <dgm:spPr/>
      <dgm:t>
        <a:bodyPr/>
        <a:lstStyle/>
        <a:p>
          <a:endParaRPr lang="id-ID"/>
        </a:p>
      </dgm:t>
    </dgm:pt>
    <dgm:pt modelId="{9B60A38C-513B-CC40-B9E5-6EF7C9FC2152}" type="pres">
      <dgm:prSet presAssocID="{59425C7E-8ED2-0648-800F-EF1F920BC2C6}" presName="nodeFollowingNodes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01C3B9A1-4DD1-7F4C-A2D2-50D8125FDDC2}" type="pres">
      <dgm:prSet presAssocID="{949C0122-6CCF-EB46-91DB-3E51FEB82CDA}" presName="nodeFollowingNodes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4D15D5E5-7C46-F24A-A0B7-CE72A71CE5EA}" type="pres">
      <dgm:prSet presAssocID="{5716F587-9D5F-174E-8C10-4725C347794A}" presName="nodeFollowingNodes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</dgm:ptLst>
  <dgm:cxnLst>
    <dgm:cxn modelId="{CD2ADF1A-E266-B44C-BED5-DDCDA565D7BF}" type="presOf" srcId="{08641022-247F-DE4B-AFCE-C4C0535C5321}" destId="{E1AE9554-3B37-C347-83FB-B7BE876E2684}" srcOrd="0" destOrd="0" presId="urn:microsoft.com/office/officeart/2005/8/layout/cycle3"/>
    <dgm:cxn modelId="{61EADC19-4F43-7C49-9496-D0CA47F8B301}" type="presOf" srcId="{949C0122-6CCF-EB46-91DB-3E51FEB82CDA}" destId="{01C3B9A1-4DD1-7F4C-A2D2-50D8125FDDC2}" srcOrd="0" destOrd="0" presId="urn:microsoft.com/office/officeart/2005/8/layout/cycle3"/>
    <dgm:cxn modelId="{81B40C81-97B0-034E-B8B8-F60F8BB21000}" srcId="{08641022-247F-DE4B-AFCE-C4C0535C5321}" destId="{5716F587-9D5F-174E-8C10-4725C347794A}" srcOrd="3" destOrd="0" parTransId="{2D5212F9-C769-D94C-B258-7A30A68CE8B3}" sibTransId="{34BE9295-9BD7-1A4A-8C3A-B7A428F69FCD}"/>
    <dgm:cxn modelId="{DA599BCB-9D72-FA4F-A465-D5EB155B7B0D}" srcId="{08641022-247F-DE4B-AFCE-C4C0535C5321}" destId="{59425C7E-8ED2-0648-800F-EF1F920BC2C6}" srcOrd="1" destOrd="0" parTransId="{B9056388-1E9D-A240-B057-8AC45A70BCE3}" sibTransId="{59B7A365-EE4D-0A4F-B22F-7A64948E9C46}"/>
    <dgm:cxn modelId="{D555BCF6-D63D-5349-8FB5-B5AB05DE3F8E}" type="presOf" srcId="{5716F587-9D5F-174E-8C10-4725C347794A}" destId="{4D15D5E5-7C46-F24A-A0B7-CE72A71CE5EA}" srcOrd="0" destOrd="0" presId="urn:microsoft.com/office/officeart/2005/8/layout/cycle3"/>
    <dgm:cxn modelId="{EDA25232-ADAF-6649-99E2-D829EFF92A3E}" srcId="{08641022-247F-DE4B-AFCE-C4C0535C5321}" destId="{949C0122-6CCF-EB46-91DB-3E51FEB82CDA}" srcOrd="2" destOrd="0" parTransId="{F0808883-48BA-1447-B0AC-6A87DB8D81FD}" sibTransId="{2A9B1E81-6934-774E-BEF7-5E319F8E28B4}"/>
    <dgm:cxn modelId="{4E1DFC2A-DB08-2941-8E92-610379E3A94A}" type="presOf" srcId="{471DB3D6-B376-B44D-BCAA-2FD13B32256C}" destId="{F8363673-1070-A149-B0D1-44C8217D4902}" srcOrd="0" destOrd="0" presId="urn:microsoft.com/office/officeart/2005/8/layout/cycle3"/>
    <dgm:cxn modelId="{FC452E62-72D2-0C4E-9D95-AB69999AC438}" type="presOf" srcId="{276B1248-44F9-CE42-8B54-4E42EEC5864A}" destId="{EEF485FE-C066-9148-843E-7D526172622C}" srcOrd="0" destOrd="0" presId="urn:microsoft.com/office/officeart/2005/8/layout/cycle3"/>
    <dgm:cxn modelId="{DEACE0EC-8BDF-714A-8EB8-F1D0A27AD9DF}" srcId="{08641022-247F-DE4B-AFCE-C4C0535C5321}" destId="{276B1248-44F9-CE42-8B54-4E42EEC5864A}" srcOrd="0" destOrd="0" parTransId="{2DA38FE2-32C6-2447-950E-BD98A9596C45}" sibTransId="{471DB3D6-B376-B44D-BCAA-2FD13B32256C}"/>
    <dgm:cxn modelId="{C9234487-E206-104F-A2B5-34A0C49BD662}" type="presOf" srcId="{59425C7E-8ED2-0648-800F-EF1F920BC2C6}" destId="{9B60A38C-513B-CC40-B9E5-6EF7C9FC2152}" srcOrd="0" destOrd="0" presId="urn:microsoft.com/office/officeart/2005/8/layout/cycle3"/>
    <dgm:cxn modelId="{624A9985-E7DA-1443-99CF-2DD7447B4A36}" type="presParOf" srcId="{E1AE9554-3B37-C347-83FB-B7BE876E2684}" destId="{BB75C65C-651B-5947-9642-3D9DF57EC412}" srcOrd="0" destOrd="0" presId="urn:microsoft.com/office/officeart/2005/8/layout/cycle3"/>
    <dgm:cxn modelId="{B5892AAC-38CF-484A-A836-365D7CDD0460}" type="presParOf" srcId="{BB75C65C-651B-5947-9642-3D9DF57EC412}" destId="{EEF485FE-C066-9148-843E-7D526172622C}" srcOrd="0" destOrd="0" presId="urn:microsoft.com/office/officeart/2005/8/layout/cycle3"/>
    <dgm:cxn modelId="{4E31E578-006B-0248-90E9-35B725E4CDA5}" type="presParOf" srcId="{BB75C65C-651B-5947-9642-3D9DF57EC412}" destId="{F8363673-1070-A149-B0D1-44C8217D4902}" srcOrd="1" destOrd="0" presId="urn:microsoft.com/office/officeart/2005/8/layout/cycle3"/>
    <dgm:cxn modelId="{4D65E0DB-CA69-E248-8E8A-531A2D72BD3C}" type="presParOf" srcId="{BB75C65C-651B-5947-9642-3D9DF57EC412}" destId="{9B60A38C-513B-CC40-B9E5-6EF7C9FC2152}" srcOrd="2" destOrd="0" presId="urn:microsoft.com/office/officeart/2005/8/layout/cycle3"/>
    <dgm:cxn modelId="{7A5FD8CE-B12C-FC4C-A423-AEB01192CD63}" type="presParOf" srcId="{BB75C65C-651B-5947-9642-3D9DF57EC412}" destId="{01C3B9A1-4DD1-7F4C-A2D2-50D8125FDDC2}" srcOrd="3" destOrd="0" presId="urn:microsoft.com/office/officeart/2005/8/layout/cycle3"/>
    <dgm:cxn modelId="{05A5F043-F8E6-9E4E-B134-B0585D111BD3}" type="presParOf" srcId="{BB75C65C-651B-5947-9642-3D9DF57EC412}" destId="{4D15D5E5-7C46-F24A-A0B7-CE72A71CE5EA}" srcOrd="4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3811CDC-D898-4F21-AE37-FD724AC0AA50}" type="doc">
      <dgm:prSet loTypeId="urn:microsoft.com/office/officeart/2005/8/layout/lProcess2" loCatId="relationship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en-US"/>
        </a:p>
      </dgm:t>
    </dgm:pt>
    <dgm:pt modelId="{21D93131-E0BF-421A-946A-447DAA315F3B}">
      <dgm:prSet custT="1"/>
      <dgm:spPr>
        <a:solidFill>
          <a:srgbClr val="002060"/>
        </a:solidFill>
      </dgm:spPr>
      <dgm:t>
        <a:bodyPr/>
        <a:lstStyle/>
        <a:p>
          <a:pPr rtl="0"/>
          <a:r>
            <a:rPr lang="en-US" sz="2800" b="1">
              <a:solidFill>
                <a:srgbClr val="FFFF0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Asinkronous</a:t>
          </a:r>
          <a:endParaRPr lang="en-US" sz="2800" b="1" dirty="0">
            <a:solidFill>
              <a:srgbClr val="FFFF00"/>
            </a:solidFill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gm:t>
    </dgm:pt>
    <dgm:pt modelId="{E083A115-E83B-4394-97CD-664ED737AF15}" type="parTrans" cxnId="{5797F07D-B0E5-44C5-908C-17231A5485BF}">
      <dgm:prSet/>
      <dgm:spPr/>
      <dgm:t>
        <a:bodyPr/>
        <a:lstStyle/>
        <a:p>
          <a:endParaRPr lang="en-US"/>
        </a:p>
      </dgm:t>
    </dgm:pt>
    <dgm:pt modelId="{E7FCF1FC-29B5-4017-A615-A7EEE2DD7FC3}" type="sibTrans" cxnId="{5797F07D-B0E5-44C5-908C-17231A5485BF}">
      <dgm:prSet/>
      <dgm:spPr/>
      <dgm:t>
        <a:bodyPr/>
        <a:lstStyle/>
        <a:p>
          <a:endParaRPr lang="en-US"/>
        </a:p>
      </dgm:t>
    </dgm:pt>
    <dgm:pt modelId="{2ABB35AF-12CA-4F86-976F-E492C8964336}">
      <dgm:prSet custT="1"/>
      <dgm:spPr>
        <a:ln>
          <a:noFill/>
        </a:ln>
      </dgm:spPr>
      <dgm:t>
        <a:bodyPr/>
        <a:lstStyle/>
        <a:p>
          <a:pPr rtl="0"/>
          <a:r>
            <a:rPr lang="en-US" sz="2000" dirty="0" err="1">
              <a:effectLst/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Mempelajari</a:t>
          </a:r>
          <a:r>
            <a:rPr lang="en-US" sz="2000" dirty="0">
              <a:effectLst/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 </a:t>
          </a:r>
          <a:r>
            <a:rPr lang="en-US" sz="2000" dirty="0" err="1">
              <a:effectLst/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materi</a:t>
          </a:r>
          <a:r>
            <a:rPr lang="en-US" sz="2000" dirty="0">
              <a:effectLst/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 </a:t>
          </a:r>
          <a:r>
            <a:rPr lang="en-US" sz="2000" dirty="0" err="1">
              <a:effectLst/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terstruktur</a:t>
          </a:r>
          <a:endParaRPr lang="en-US" sz="2000" dirty="0">
            <a:effectLst/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gm:t>
    </dgm:pt>
    <dgm:pt modelId="{E78AF592-5608-4CAD-A491-F7876D51A961}" type="parTrans" cxnId="{C2636721-28D2-4733-9FBB-E58158D49AC6}">
      <dgm:prSet/>
      <dgm:spPr/>
      <dgm:t>
        <a:bodyPr/>
        <a:lstStyle/>
        <a:p>
          <a:endParaRPr lang="en-US"/>
        </a:p>
      </dgm:t>
    </dgm:pt>
    <dgm:pt modelId="{EAEF1776-46CA-434F-A6CB-E04A09D68C42}" type="sibTrans" cxnId="{C2636721-28D2-4733-9FBB-E58158D49AC6}">
      <dgm:prSet/>
      <dgm:spPr/>
      <dgm:t>
        <a:bodyPr/>
        <a:lstStyle/>
        <a:p>
          <a:endParaRPr lang="en-US"/>
        </a:p>
      </dgm:t>
    </dgm:pt>
    <dgm:pt modelId="{6C1F2EF9-8375-4C9E-A735-DFFE3E1DE35E}">
      <dgm:prSet custT="1"/>
      <dgm:spPr>
        <a:ln>
          <a:noFill/>
        </a:ln>
      </dgm:spPr>
      <dgm:t>
        <a:bodyPr/>
        <a:lstStyle/>
        <a:p>
          <a:pPr rtl="0"/>
          <a:r>
            <a:rPr lang="en-US" sz="2000" dirty="0" err="1">
              <a:effectLst/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Kegiatan</a:t>
          </a:r>
          <a:r>
            <a:rPr lang="en-US" sz="2000" dirty="0">
              <a:effectLst/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 </a:t>
          </a:r>
          <a:r>
            <a:rPr lang="en-US" sz="2000" dirty="0" err="1">
              <a:effectLst/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awal</a:t>
          </a:r>
          <a:endParaRPr lang="en-US" sz="2000" dirty="0">
            <a:effectLst/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gm:t>
    </dgm:pt>
    <dgm:pt modelId="{0A178787-B963-4025-B9D4-149D1B584BA9}" type="parTrans" cxnId="{C94D80FA-AD4E-4A2C-8086-ABE1EC0E0F88}">
      <dgm:prSet/>
      <dgm:spPr/>
      <dgm:t>
        <a:bodyPr/>
        <a:lstStyle/>
        <a:p>
          <a:endParaRPr lang="en-US"/>
        </a:p>
      </dgm:t>
    </dgm:pt>
    <dgm:pt modelId="{E1DC92BF-2236-48AB-AFFC-BB8F948E2F4E}" type="sibTrans" cxnId="{C94D80FA-AD4E-4A2C-8086-ABE1EC0E0F88}">
      <dgm:prSet/>
      <dgm:spPr/>
      <dgm:t>
        <a:bodyPr/>
        <a:lstStyle/>
        <a:p>
          <a:endParaRPr lang="en-US"/>
        </a:p>
      </dgm:t>
    </dgm:pt>
    <dgm:pt modelId="{9F72E38F-E2A0-47BA-9912-7406E720A53F}">
      <dgm:prSet custT="1"/>
      <dgm:spPr>
        <a:solidFill>
          <a:srgbClr val="002060"/>
        </a:solidFill>
      </dgm:spPr>
      <dgm:t>
        <a:bodyPr/>
        <a:lstStyle/>
        <a:p>
          <a:pPr marL="0" indent="0" rtl="0"/>
          <a:r>
            <a:rPr lang="en-US" sz="3200" b="1">
              <a:solidFill>
                <a:srgbClr val="FFFF0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Sinkronous</a:t>
          </a:r>
          <a:endParaRPr lang="en-US" sz="3200" b="1" dirty="0">
            <a:solidFill>
              <a:srgbClr val="FFFF00"/>
            </a:solidFill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gm:t>
    </dgm:pt>
    <dgm:pt modelId="{D9838EA3-2636-4AD9-9743-40F925BA3F32}" type="parTrans" cxnId="{C8ECEB87-724A-402F-9CE7-2B0A2200103D}">
      <dgm:prSet/>
      <dgm:spPr/>
      <dgm:t>
        <a:bodyPr/>
        <a:lstStyle/>
        <a:p>
          <a:endParaRPr lang="en-US"/>
        </a:p>
      </dgm:t>
    </dgm:pt>
    <dgm:pt modelId="{57FE82B1-DF2F-41E5-8B55-149E0BF14735}" type="sibTrans" cxnId="{C8ECEB87-724A-402F-9CE7-2B0A2200103D}">
      <dgm:prSet/>
      <dgm:spPr/>
      <dgm:t>
        <a:bodyPr/>
        <a:lstStyle/>
        <a:p>
          <a:endParaRPr lang="en-US"/>
        </a:p>
      </dgm:t>
    </dgm:pt>
    <dgm:pt modelId="{2C35FB84-C461-4CA0-B648-D3A1BF08F59D}">
      <dgm:prSet custT="1"/>
      <dgm:spPr>
        <a:ln>
          <a:noFill/>
        </a:ln>
      </dgm:spPr>
      <dgm:t>
        <a:bodyPr/>
        <a:lstStyle/>
        <a:p>
          <a:pPr rtl="0"/>
          <a:r>
            <a:rPr lang="en-US" sz="2000" dirty="0">
              <a:effectLst/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Tutorial </a:t>
          </a:r>
          <a:r>
            <a:rPr lang="en-US" sz="2000" dirty="0" err="1">
              <a:effectLst/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maya</a:t>
          </a:r>
          <a:r>
            <a:rPr lang="en-US" sz="2000" dirty="0">
              <a:effectLst/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 </a:t>
          </a:r>
          <a:r>
            <a:rPr lang="en-US" sz="2000" dirty="0" err="1">
              <a:effectLst/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terjadwal</a:t>
          </a:r>
          <a:endParaRPr lang="en-US" sz="2000" dirty="0">
            <a:effectLst/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gm:t>
    </dgm:pt>
    <dgm:pt modelId="{DC2F02D9-FC28-4CC4-9C5F-DD81BE68210E}" type="parTrans" cxnId="{BE5766A6-B12F-448F-9083-D80CC39B5F87}">
      <dgm:prSet/>
      <dgm:spPr/>
      <dgm:t>
        <a:bodyPr/>
        <a:lstStyle/>
        <a:p>
          <a:endParaRPr lang="en-US"/>
        </a:p>
      </dgm:t>
    </dgm:pt>
    <dgm:pt modelId="{F16156A4-4881-40C9-9AFD-FEF699A485D3}" type="sibTrans" cxnId="{BE5766A6-B12F-448F-9083-D80CC39B5F87}">
      <dgm:prSet/>
      <dgm:spPr/>
      <dgm:t>
        <a:bodyPr/>
        <a:lstStyle/>
        <a:p>
          <a:endParaRPr lang="en-US"/>
        </a:p>
      </dgm:t>
    </dgm:pt>
    <dgm:pt modelId="{AA063961-8450-4E89-A092-38CEC43F6730}">
      <dgm:prSet custT="1"/>
      <dgm:spPr>
        <a:ln>
          <a:noFill/>
        </a:ln>
      </dgm:spPr>
      <dgm:t>
        <a:bodyPr/>
        <a:lstStyle/>
        <a:p>
          <a:pPr rtl="0"/>
          <a:r>
            <a:rPr lang="en-US" sz="2000" dirty="0">
              <a:effectLst/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Video conference</a:t>
          </a:r>
        </a:p>
      </dgm:t>
    </dgm:pt>
    <dgm:pt modelId="{09E9881B-3712-49F8-8ABC-5D3F15AF2BAC}" type="parTrans" cxnId="{DCF2E664-B801-4DFF-A536-070D3C015504}">
      <dgm:prSet/>
      <dgm:spPr/>
      <dgm:t>
        <a:bodyPr/>
        <a:lstStyle/>
        <a:p>
          <a:endParaRPr lang="en-US"/>
        </a:p>
      </dgm:t>
    </dgm:pt>
    <dgm:pt modelId="{BA2DEC49-DCA5-4242-8920-51A39483F663}" type="sibTrans" cxnId="{DCF2E664-B801-4DFF-A536-070D3C015504}">
      <dgm:prSet/>
      <dgm:spPr/>
      <dgm:t>
        <a:bodyPr/>
        <a:lstStyle/>
        <a:p>
          <a:endParaRPr lang="en-US"/>
        </a:p>
      </dgm:t>
    </dgm:pt>
    <dgm:pt modelId="{9E5B52EF-120D-4B77-9BB4-112AB50B9795}">
      <dgm:prSet custT="1"/>
      <dgm:spPr>
        <a:ln>
          <a:noFill/>
        </a:ln>
      </dgm:spPr>
      <dgm:t>
        <a:bodyPr/>
        <a:lstStyle/>
        <a:p>
          <a:pPr rtl="0"/>
          <a:r>
            <a:rPr lang="en-US" sz="2000" dirty="0" err="1">
              <a:effectLst/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Kegiatan</a:t>
          </a:r>
          <a:r>
            <a:rPr lang="en-US" sz="2000" dirty="0">
              <a:effectLst/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 </a:t>
          </a:r>
          <a:r>
            <a:rPr lang="en-US" sz="2000" dirty="0" err="1">
              <a:effectLst/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inti</a:t>
          </a:r>
          <a:endParaRPr lang="en-US" sz="2000" dirty="0">
            <a:effectLst/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gm:t>
    </dgm:pt>
    <dgm:pt modelId="{CD7FEC5F-C880-46CC-A84F-CB2DD6209CF4}" type="parTrans" cxnId="{6FE82786-02F1-427A-A9DE-E0D84FAC2119}">
      <dgm:prSet/>
      <dgm:spPr/>
      <dgm:t>
        <a:bodyPr/>
        <a:lstStyle/>
        <a:p>
          <a:endParaRPr lang="en-US"/>
        </a:p>
      </dgm:t>
    </dgm:pt>
    <dgm:pt modelId="{AA739B0C-5927-426F-9B7C-5DB004E71827}" type="sibTrans" cxnId="{6FE82786-02F1-427A-A9DE-E0D84FAC2119}">
      <dgm:prSet/>
      <dgm:spPr/>
      <dgm:t>
        <a:bodyPr/>
        <a:lstStyle/>
        <a:p>
          <a:endParaRPr lang="en-US"/>
        </a:p>
      </dgm:t>
    </dgm:pt>
    <dgm:pt modelId="{95D3B4EE-A4A8-43AD-84BE-16D05C625378}">
      <dgm:prSet custT="1"/>
      <dgm:spPr>
        <a:ln>
          <a:noFill/>
        </a:ln>
      </dgm:spPr>
      <dgm:t>
        <a:bodyPr/>
        <a:lstStyle/>
        <a:p>
          <a:pPr rtl="0"/>
          <a:r>
            <a:rPr lang="en-US" sz="2000" dirty="0" err="1">
              <a:effectLst/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Kegiatan</a:t>
          </a:r>
          <a:r>
            <a:rPr lang="en-US" sz="2000" dirty="0">
              <a:effectLst/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 </a:t>
          </a:r>
          <a:r>
            <a:rPr lang="en-US" sz="2000" dirty="0" err="1">
              <a:effectLst/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penutup</a:t>
          </a:r>
          <a:endParaRPr lang="en-US" sz="2000" dirty="0">
            <a:effectLst/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gm:t>
    </dgm:pt>
    <dgm:pt modelId="{599AE4BF-9B59-4932-970D-C7B0C98A0D96}" type="parTrans" cxnId="{141A241F-DDDC-4FB6-840A-9E2BEB5607C0}">
      <dgm:prSet/>
      <dgm:spPr/>
      <dgm:t>
        <a:bodyPr/>
        <a:lstStyle/>
        <a:p>
          <a:endParaRPr lang="en-US"/>
        </a:p>
      </dgm:t>
    </dgm:pt>
    <dgm:pt modelId="{3686D34E-83D4-407A-8ABD-33180D89167D}" type="sibTrans" cxnId="{141A241F-DDDC-4FB6-840A-9E2BEB5607C0}">
      <dgm:prSet/>
      <dgm:spPr/>
      <dgm:t>
        <a:bodyPr/>
        <a:lstStyle/>
        <a:p>
          <a:endParaRPr lang="en-US"/>
        </a:p>
      </dgm:t>
    </dgm:pt>
    <dgm:pt modelId="{BA28E3B7-825A-40DA-B17F-73591E513B43}">
      <dgm:prSet custT="1"/>
      <dgm:spPr>
        <a:ln>
          <a:noFill/>
        </a:ln>
      </dgm:spPr>
      <dgm:t>
        <a:bodyPr/>
        <a:lstStyle/>
        <a:p>
          <a:pPr rtl="0"/>
          <a:r>
            <a:rPr lang="en-US" sz="2000" dirty="0">
              <a:effectLst/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Chatting</a:t>
          </a:r>
        </a:p>
      </dgm:t>
    </dgm:pt>
    <dgm:pt modelId="{80BE765C-E309-4C95-84E3-90F88AEAC202}" type="parTrans" cxnId="{2DCF342B-6032-4C60-824C-79FD81759560}">
      <dgm:prSet/>
      <dgm:spPr/>
      <dgm:t>
        <a:bodyPr/>
        <a:lstStyle/>
        <a:p>
          <a:endParaRPr lang="en-US"/>
        </a:p>
      </dgm:t>
    </dgm:pt>
    <dgm:pt modelId="{2B01C40C-8C9B-4F51-AF67-3AF156BEDDEC}" type="sibTrans" cxnId="{2DCF342B-6032-4C60-824C-79FD81759560}">
      <dgm:prSet/>
      <dgm:spPr/>
      <dgm:t>
        <a:bodyPr/>
        <a:lstStyle/>
        <a:p>
          <a:endParaRPr lang="en-US"/>
        </a:p>
      </dgm:t>
    </dgm:pt>
    <dgm:pt modelId="{A468F23B-8AC1-4C3E-B37D-0B4DCCA63DBA}">
      <dgm:prSet custT="1"/>
      <dgm:spPr>
        <a:ln>
          <a:noFill/>
        </a:ln>
      </dgm:spPr>
      <dgm:t>
        <a:bodyPr/>
        <a:lstStyle/>
        <a:p>
          <a:pPr rtl="0"/>
          <a:r>
            <a:rPr lang="en-US" sz="2000" dirty="0">
              <a:effectLst/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Desktop sharing</a:t>
          </a:r>
        </a:p>
      </dgm:t>
    </dgm:pt>
    <dgm:pt modelId="{75C6582A-F563-4347-9E8C-B183E74F60C7}" type="parTrans" cxnId="{DDBB8F13-CFA5-4304-8A41-5B45D05A0F36}">
      <dgm:prSet/>
      <dgm:spPr/>
      <dgm:t>
        <a:bodyPr/>
        <a:lstStyle/>
        <a:p>
          <a:endParaRPr lang="en-US"/>
        </a:p>
      </dgm:t>
    </dgm:pt>
    <dgm:pt modelId="{B4245554-9F82-4598-853A-06983D1ED65E}" type="sibTrans" cxnId="{DDBB8F13-CFA5-4304-8A41-5B45D05A0F36}">
      <dgm:prSet/>
      <dgm:spPr/>
      <dgm:t>
        <a:bodyPr/>
        <a:lstStyle/>
        <a:p>
          <a:endParaRPr lang="en-US"/>
        </a:p>
      </dgm:t>
    </dgm:pt>
    <dgm:pt modelId="{B67DFA23-D938-4033-8DCE-D4F2B57BDAC9}">
      <dgm:prSet custT="1"/>
      <dgm:spPr>
        <a:ln>
          <a:noFill/>
        </a:ln>
      </dgm:spPr>
      <dgm:t>
        <a:bodyPr/>
        <a:lstStyle/>
        <a:p>
          <a:pPr rtl="0"/>
          <a:r>
            <a:rPr lang="en-US" sz="2000" dirty="0">
              <a:effectLst/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Whiteboard  </a:t>
          </a:r>
        </a:p>
      </dgm:t>
    </dgm:pt>
    <dgm:pt modelId="{294B9B3C-1793-4281-917A-5BB4518A2F75}" type="parTrans" cxnId="{EE6396D4-87E6-4F96-868B-83AA95ED146E}">
      <dgm:prSet/>
      <dgm:spPr/>
      <dgm:t>
        <a:bodyPr/>
        <a:lstStyle/>
        <a:p>
          <a:endParaRPr lang="en-US"/>
        </a:p>
      </dgm:t>
    </dgm:pt>
    <dgm:pt modelId="{8232B690-3D3C-4D37-BFA6-02D53D977AD5}" type="sibTrans" cxnId="{EE6396D4-87E6-4F96-868B-83AA95ED146E}">
      <dgm:prSet/>
      <dgm:spPr/>
      <dgm:t>
        <a:bodyPr/>
        <a:lstStyle/>
        <a:p>
          <a:endParaRPr lang="en-US"/>
        </a:p>
      </dgm:t>
    </dgm:pt>
    <dgm:pt modelId="{5E1BD9F7-38A0-4DFD-BE4E-D8976C1B6748}" type="pres">
      <dgm:prSet presAssocID="{23811CDC-D898-4F21-AE37-FD724AC0AA50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5D980A8-2164-4E1F-B362-E6EBC9B7B9C5}" type="pres">
      <dgm:prSet presAssocID="{21D93131-E0BF-421A-946A-447DAA315F3B}" presName="compNode" presStyleCnt="0"/>
      <dgm:spPr/>
    </dgm:pt>
    <dgm:pt modelId="{1F285BCB-6F49-4015-9911-8B1692F79626}" type="pres">
      <dgm:prSet presAssocID="{21D93131-E0BF-421A-946A-447DAA315F3B}" presName="aNode" presStyleLbl="bgShp" presStyleIdx="0" presStyleCnt="2"/>
      <dgm:spPr/>
      <dgm:t>
        <a:bodyPr/>
        <a:lstStyle/>
        <a:p>
          <a:endParaRPr lang="en-US"/>
        </a:p>
      </dgm:t>
    </dgm:pt>
    <dgm:pt modelId="{C1CDA235-0D07-434A-A833-A722CD884D44}" type="pres">
      <dgm:prSet presAssocID="{21D93131-E0BF-421A-946A-447DAA315F3B}" presName="textNode" presStyleLbl="bgShp" presStyleIdx="0" presStyleCnt="2"/>
      <dgm:spPr/>
      <dgm:t>
        <a:bodyPr/>
        <a:lstStyle/>
        <a:p>
          <a:endParaRPr lang="en-US"/>
        </a:p>
      </dgm:t>
    </dgm:pt>
    <dgm:pt modelId="{68DCDC2F-22CD-4855-B093-FC7249465EF2}" type="pres">
      <dgm:prSet presAssocID="{21D93131-E0BF-421A-946A-447DAA315F3B}" presName="compChildNode" presStyleCnt="0"/>
      <dgm:spPr/>
    </dgm:pt>
    <dgm:pt modelId="{87780F9C-74CA-44E8-98E4-507D5920625D}" type="pres">
      <dgm:prSet presAssocID="{21D93131-E0BF-421A-946A-447DAA315F3B}" presName="theInnerList" presStyleCnt="0"/>
      <dgm:spPr/>
    </dgm:pt>
    <dgm:pt modelId="{1DAD6DAB-AEBA-4CE0-AAEA-80C134840C9E}" type="pres">
      <dgm:prSet presAssocID="{2ABB35AF-12CA-4F86-976F-E492C8964336}" presName="child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B71B781-0464-47F6-BE7F-E1A6ACD867BD}" type="pres">
      <dgm:prSet presAssocID="{21D93131-E0BF-421A-946A-447DAA315F3B}" presName="aSpace" presStyleCnt="0"/>
      <dgm:spPr/>
    </dgm:pt>
    <dgm:pt modelId="{66AEC5B8-6E25-4C07-9E8C-6062673620E7}" type="pres">
      <dgm:prSet presAssocID="{9F72E38F-E2A0-47BA-9912-7406E720A53F}" presName="compNode" presStyleCnt="0"/>
      <dgm:spPr/>
    </dgm:pt>
    <dgm:pt modelId="{71B43F55-0535-44CA-A2C4-EEDEFC0CDE7C}" type="pres">
      <dgm:prSet presAssocID="{9F72E38F-E2A0-47BA-9912-7406E720A53F}" presName="aNode" presStyleLbl="bgShp" presStyleIdx="1" presStyleCnt="2"/>
      <dgm:spPr/>
      <dgm:t>
        <a:bodyPr/>
        <a:lstStyle/>
        <a:p>
          <a:endParaRPr lang="en-US"/>
        </a:p>
      </dgm:t>
    </dgm:pt>
    <dgm:pt modelId="{36755202-4C15-4135-AE47-B393C699937C}" type="pres">
      <dgm:prSet presAssocID="{9F72E38F-E2A0-47BA-9912-7406E720A53F}" presName="textNode" presStyleLbl="bgShp" presStyleIdx="1" presStyleCnt="2"/>
      <dgm:spPr/>
      <dgm:t>
        <a:bodyPr/>
        <a:lstStyle/>
        <a:p>
          <a:endParaRPr lang="en-US"/>
        </a:p>
      </dgm:t>
    </dgm:pt>
    <dgm:pt modelId="{5A310AEF-6B11-4F65-A18D-FACBA061A5E1}" type="pres">
      <dgm:prSet presAssocID="{9F72E38F-E2A0-47BA-9912-7406E720A53F}" presName="compChildNode" presStyleCnt="0"/>
      <dgm:spPr/>
    </dgm:pt>
    <dgm:pt modelId="{0326BCCD-5781-4F2E-BDDF-47BEF3E118A5}" type="pres">
      <dgm:prSet presAssocID="{9F72E38F-E2A0-47BA-9912-7406E720A53F}" presName="theInnerList" presStyleCnt="0"/>
      <dgm:spPr/>
    </dgm:pt>
    <dgm:pt modelId="{65A72388-9B84-424B-B498-5EB6A80AC5B0}" type="pres">
      <dgm:prSet presAssocID="{2C35FB84-C461-4CA0-B648-D3A1BF08F59D}" presName="childNode" presStyleLbl="node1" presStyleIdx="1" presStyleCnt="2" custScaleY="9466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DBB8F13-CFA5-4304-8A41-5B45D05A0F36}" srcId="{2C35FB84-C461-4CA0-B648-D3A1BF08F59D}" destId="{A468F23B-8AC1-4C3E-B37D-0B4DCCA63DBA}" srcOrd="3" destOrd="0" parTransId="{75C6582A-F563-4347-9E8C-B183E74F60C7}" sibTransId="{B4245554-9F82-4598-853A-06983D1ED65E}"/>
    <dgm:cxn modelId="{C2636721-28D2-4733-9FBB-E58158D49AC6}" srcId="{21D93131-E0BF-421A-946A-447DAA315F3B}" destId="{2ABB35AF-12CA-4F86-976F-E492C8964336}" srcOrd="0" destOrd="0" parTransId="{E78AF592-5608-4CAD-A491-F7876D51A961}" sibTransId="{EAEF1776-46CA-434F-A6CB-E04A09D68C42}"/>
    <dgm:cxn modelId="{41D92B82-CFE4-4308-8B08-80791D3631C3}" type="presOf" srcId="{A468F23B-8AC1-4C3E-B37D-0B4DCCA63DBA}" destId="{65A72388-9B84-424B-B498-5EB6A80AC5B0}" srcOrd="0" destOrd="4" presId="urn:microsoft.com/office/officeart/2005/8/layout/lProcess2"/>
    <dgm:cxn modelId="{E5E9DB8C-3769-440A-BEA5-0A7A53D48921}" type="presOf" srcId="{6C1F2EF9-8375-4C9E-A735-DFFE3E1DE35E}" destId="{1DAD6DAB-AEBA-4CE0-AAEA-80C134840C9E}" srcOrd="0" destOrd="1" presId="urn:microsoft.com/office/officeart/2005/8/layout/lProcess2"/>
    <dgm:cxn modelId="{DCF2E664-B801-4DFF-A536-070D3C015504}" srcId="{2C35FB84-C461-4CA0-B648-D3A1BF08F59D}" destId="{AA063961-8450-4E89-A092-38CEC43F6730}" srcOrd="0" destOrd="0" parTransId="{09E9881B-3712-49F8-8ABC-5D3F15AF2BAC}" sibTransId="{BA2DEC49-DCA5-4242-8920-51A39483F663}"/>
    <dgm:cxn modelId="{DE20BDE6-6D6F-4142-9022-876BCFAD87C8}" type="presOf" srcId="{9F72E38F-E2A0-47BA-9912-7406E720A53F}" destId="{36755202-4C15-4135-AE47-B393C699937C}" srcOrd="1" destOrd="0" presId="urn:microsoft.com/office/officeart/2005/8/layout/lProcess2"/>
    <dgm:cxn modelId="{6FE82786-02F1-427A-A9DE-E0D84FAC2119}" srcId="{2ABB35AF-12CA-4F86-976F-E492C8964336}" destId="{9E5B52EF-120D-4B77-9BB4-112AB50B9795}" srcOrd="1" destOrd="0" parTransId="{CD7FEC5F-C880-46CC-A84F-CB2DD6209CF4}" sibTransId="{AA739B0C-5927-426F-9B7C-5DB004E71827}"/>
    <dgm:cxn modelId="{38BB69E4-70A3-4131-A415-4844C14D394C}" type="presOf" srcId="{21D93131-E0BF-421A-946A-447DAA315F3B}" destId="{C1CDA235-0D07-434A-A833-A722CD884D44}" srcOrd="1" destOrd="0" presId="urn:microsoft.com/office/officeart/2005/8/layout/lProcess2"/>
    <dgm:cxn modelId="{2689CE0E-2399-413A-8A20-DFEE9B5285F4}" type="presOf" srcId="{2ABB35AF-12CA-4F86-976F-E492C8964336}" destId="{1DAD6DAB-AEBA-4CE0-AAEA-80C134840C9E}" srcOrd="0" destOrd="0" presId="urn:microsoft.com/office/officeart/2005/8/layout/lProcess2"/>
    <dgm:cxn modelId="{2DCF342B-6032-4C60-824C-79FD81759560}" srcId="{2C35FB84-C461-4CA0-B648-D3A1BF08F59D}" destId="{BA28E3B7-825A-40DA-B17F-73591E513B43}" srcOrd="1" destOrd="0" parTransId="{80BE765C-E309-4C95-84E3-90F88AEAC202}" sibTransId="{2B01C40C-8C9B-4F51-AF67-3AF156BEDDEC}"/>
    <dgm:cxn modelId="{66D4F302-DA34-4D7C-8D0F-5700EC32CFF1}" type="presOf" srcId="{2C35FB84-C461-4CA0-B648-D3A1BF08F59D}" destId="{65A72388-9B84-424B-B498-5EB6A80AC5B0}" srcOrd="0" destOrd="0" presId="urn:microsoft.com/office/officeart/2005/8/layout/lProcess2"/>
    <dgm:cxn modelId="{9EB1FB07-609B-43E5-8C9E-1DBEBC3C252E}" type="presOf" srcId="{BA28E3B7-825A-40DA-B17F-73591E513B43}" destId="{65A72388-9B84-424B-B498-5EB6A80AC5B0}" srcOrd="0" destOrd="2" presId="urn:microsoft.com/office/officeart/2005/8/layout/lProcess2"/>
    <dgm:cxn modelId="{5797F07D-B0E5-44C5-908C-17231A5485BF}" srcId="{23811CDC-D898-4F21-AE37-FD724AC0AA50}" destId="{21D93131-E0BF-421A-946A-447DAA315F3B}" srcOrd="0" destOrd="0" parTransId="{E083A115-E83B-4394-97CD-664ED737AF15}" sibTransId="{E7FCF1FC-29B5-4017-A615-A7EEE2DD7FC3}"/>
    <dgm:cxn modelId="{C94D80FA-AD4E-4A2C-8086-ABE1EC0E0F88}" srcId="{2ABB35AF-12CA-4F86-976F-E492C8964336}" destId="{6C1F2EF9-8375-4C9E-A735-DFFE3E1DE35E}" srcOrd="0" destOrd="0" parTransId="{0A178787-B963-4025-B9D4-149D1B584BA9}" sibTransId="{E1DC92BF-2236-48AB-AFFC-BB8F948E2F4E}"/>
    <dgm:cxn modelId="{C280C3AA-655F-4B3F-A075-BD215754C9BA}" type="presOf" srcId="{AA063961-8450-4E89-A092-38CEC43F6730}" destId="{65A72388-9B84-424B-B498-5EB6A80AC5B0}" srcOrd="0" destOrd="1" presId="urn:microsoft.com/office/officeart/2005/8/layout/lProcess2"/>
    <dgm:cxn modelId="{141A241F-DDDC-4FB6-840A-9E2BEB5607C0}" srcId="{2ABB35AF-12CA-4F86-976F-E492C8964336}" destId="{95D3B4EE-A4A8-43AD-84BE-16D05C625378}" srcOrd="2" destOrd="0" parTransId="{599AE4BF-9B59-4932-970D-C7B0C98A0D96}" sibTransId="{3686D34E-83D4-407A-8ABD-33180D89167D}"/>
    <dgm:cxn modelId="{35F37CCD-6CF5-4C17-9322-620CEF6E6BF2}" type="presOf" srcId="{9E5B52EF-120D-4B77-9BB4-112AB50B9795}" destId="{1DAD6DAB-AEBA-4CE0-AAEA-80C134840C9E}" srcOrd="0" destOrd="2" presId="urn:microsoft.com/office/officeart/2005/8/layout/lProcess2"/>
    <dgm:cxn modelId="{74091BCD-2FDC-478D-B504-0C76C4DED57B}" type="presOf" srcId="{95D3B4EE-A4A8-43AD-84BE-16D05C625378}" destId="{1DAD6DAB-AEBA-4CE0-AAEA-80C134840C9E}" srcOrd="0" destOrd="3" presId="urn:microsoft.com/office/officeart/2005/8/layout/lProcess2"/>
    <dgm:cxn modelId="{D60C9FFD-8FA2-469B-A611-E5D938B4B133}" type="presOf" srcId="{9F72E38F-E2A0-47BA-9912-7406E720A53F}" destId="{71B43F55-0535-44CA-A2C4-EEDEFC0CDE7C}" srcOrd="0" destOrd="0" presId="urn:microsoft.com/office/officeart/2005/8/layout/lProcess2"/>
    <dgm:cxn modelId="{BE5766A6-B12F-448F-9083-D80CC39B5F87}" srcId="{9F72E38F-E2A0-47BA-9912-7406E720A53F}" destId="{2C35FB84-C461-4CA0-B648-D3A1BF08F59D}" srcOrd="0" destOrd="0" parTransId="{DC2F02D9-FC28-4CC4-9C5F-DD81BE68210E}" sibTransId="{F16156A4-4881-40C9-9AFD-FEF699A485D3}"/>
    <dgm:cxn modelId="{A2765429-2A57-4D4D-9FA5-230309137494}" type="presOf" srcId="{21D93131-E0BF-421A-946A-447DAA315F3B}" destId="{1F285BCB-6F49-4015-9911-8B1692F79626}" srcOrd="0" destOrd="0" presId="urn:microsoft.com/office/officeart/2005/8/layout/lProcess2"/>
    <dgm:cxn modelId="{EE6396D4-87E6-4F96-868B-83AA95ED146E}" srcId="{2C35FB84-C461-4CA0-B648-D3A1BF08F59D}" destId="{B67DFA23-D938-4033-8DCE-D4F2B57BDAC9}" srcOrd="2" destOrd="0" parTransId="{294B9B3C-1793-4281-917A-5BB4518A2F75}" sibTransId="{8232B690-3D3C-4D37-BFA6-02D53D977AD5}"/>
    <dgm:cxn modelId="{C8ECEB87-724A-402F-9CE7-2B0A2200103D}" srcId="{23811CDC-D898-4F21-AE37-FD724AC0AA50}" destId="{9F72E38F-E2A0-47BA-9912-7406E720A53F}" srcOrd="1" destOrd="0" parTransId="{D9838EA3-2636-4AD9-9743-40F925BA3F32}" sibTransId="{57FE82B1-DF2F-41E5-8B55-149E0BF14735}"/>
    <dgm:cxn modelId="{C6EA5DBC-6A95-4EF6-B389-914DBD832B25}" type="presOf" srcId="{B67DFA23-D938-4033-8DCE-D4F2B57BDAC9}" destId="{65A72388-9B84-424B-B498-5EB6A80AC5B0}" srcOrd="0" destOrd="3" presId="urn:microsoft.com/office/officeart/2005/8/layout/lProcess2"/>
    <dgm:cxn modelId="{4E3A26A6-3EDC-4D08-A837-8ADE3C7D23E0}" type="presOf" srcId="{23811CDC-D898-4F21-AE37-FD724AC0AA50}" destId="{5E1BD9F7-38A0-4DFD-BE4E-D8976C1B6748}" srcOrd="0" destOrd="0" presId="urn:microsoft.com/office/officeart/2005/8/layout/lProcess2"/>
    <dgm:cxn modelId="{CC6FAED4-31FF-488F-897A-12390647E8F3}" type="presParOf" srcId="{5E1BD9F7-38A0-4DFD-BE4E-D8976C1B6748}" destId="{E5D980A8-2164-4E1F-B362-E6EBC9B7B9C5}" srcOrd="0" destOrd="0" presId="urn:microsoft.com/office/officeart/2005/8/layout/lProcess2"/>
    <dgm:cxn modelId="{B3AA7C96-D67B-43DF-9C64-067CE2D27E7D}" type="presParOf" srcId="{E5D980A8-2164-4E1F-B362-E6EBC9B7B9C5}" destId="{1F285BCB-6F49-4015-9911-8B1692F79626}" srcOrd="0" destOrd="0" presId="urn:microsoft.com/office/officeart/2005/8/layout/lProcess2"/>
    <dgm:cxn modelId="{CBC4886C-08EA-49A2-89E7-F4A592431776}" type="presParOf" srcId="{E5D980A8-2164-4E1F-B362-E6EBC9B7B9C5}" destId="{C1CDA235-0D07-434A-A833-A722CD884D44}" srcOrd="1" destOrd="0" presId="urn:microsoft.com/office/officeart/2005/8/layout/lProcess2"/>
    <dgm:cxn modelId="{A61273DC-9B10-48F8-AED4-A01B5FC28FF8}" type="presParOf" srcId="{E5D980A8-2164-4E1F-B362-E6EBC9B7B9C5}" destId="{68DCDC2F-22CD-4855-B093-FC7249465EF2}" srcOrd="2" destOrd="0" presId="urn:microsoft.com/office/officeart/2005/8/layout/lProcess2"/>
    <dgm:cxn modelId="{D768DAC3-C3E6-4CF9-8DDB-2852E576E801}" type="presParOf" srcId="{68DCDC2F-22CD-4855-B093-FC7249465EF2}" destId="{87780F9C-74CA-44E8-98E4-507D5920625D}" srcOrd="0" destOrd="0" presId="urn:microsoft.com/office/officeart/2005/8/layout/lProcess2"/>
    <dgm:cxn modelId="{A9F5A53E-41BE-49F8-8A22-F59B432DE577}" type="presParOf" srcId="{87780F9C-74CA-44E8-98E4-507D5920625D}" destId="{1DAD6DAB-AEBA-4CE0-AAEA-80C134840C9E}" srcOrd="0" destOrd="0" presId="urn:microsoft.com/office/officeart/2005/8/layout/lProcess2"/>
    <dgm:cxn modelId="{5514613A-47DD-493B-9C2E-647CAF0C83CB}" type="presParOf" srcId="{5E1BD9F7-38A0-4DFD-BE4E-D8976C1B6748}" destId="{EB71B781-0464-47F6-BE7F-E1A6ACD867BD}" srcOrd="1" destOrd="0" presId="urn:microsoft.com/office/officeart/2005/8/layout/lProcess2"/>
    <dgm:cxn modelId="{EFD909A9-F301-43BA-B40E-208125EFF36A}" type="presParOf" srcId="{5E1BD9F7-38A0-4DFD-BE4E-D8976C1B6748}" destId="{66AEC5B8-6E25-4C07-9E8C-6062673620E7}" srcOrd="2" destOrd="0" presId="urn:microsoft.com/office/officeart/2005/8/layout/lProcess2"/>
    <dgm:cxn modelId="{F1D6C47F-790A-4840-925D-F4CE5282AA66}" type="presParOf" srcId="{66AEC5B8-6E25-4C07-9E8C-6062673620E7}" destId="{71B43F55-0535-44CA-A2C4-EEDEFC0CDE7C}" srcOrd="0" destOrd="0" presId="urn:microsoft.com/office/officeart/2005/8/layout/lProcess2"/>
    <dgm:cxn modelId="{7A57240E-FA51-41C4-A994-D54A70F20DA6}" type="presParOf" srcId="{66AEC5B8-6E25-4C07-9E8C-6062673620E7}" destId="{36755202-4C15-4135-AE47-B393C699937C}" srcOrd="1" destOrd="0" presId="urn:microsoft.com/office/officeart/2005/8/layout/lProcess2"/>
    <dgm:cxn modelId="{5B7A0518-9E08-48B8-BAF6-74C152C4248F}" type="presParOf" srcId="{66AEC5B8-6E25-4C07-9E8C-6062673620E7}" destId="{5A310AEF-6B11-4F65-A18D-FACBA061A5E1}" srcOrd="2" destOrd="0" presId="urn:microsoft.com/office/officeart/2005/8/layout/lProcess2"/>
    <dgm:cxn modelId="{7909A873-4A9C-4C9A-A190-5BB9BBBD0F79}" type="presParOf" srcId="{5A310AEF-6B11-4F65-A18D-FACBA061A5E1}" destId="{0326BCCD-5781-4F2E-BDDF-47BEF3E118A5}" srcOrd="0" destOrd="0" presId="urn:microsoft.com/office/officeart/2005/8/layout/lProcess2"/>
    <dgm:cxn modelId="{FF20DE0B-1273-46ED-A95A-69AC74757E3C}" type="presParOf" srcId="{0326BCCD-5781-4F2E-BDDF-47BEF3E118A5}" destId="{65A72388-9B84-424B-B498-5EB6A80AC5B0}" srcOrd="0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2CDDFAA-1FBF-2D44-81B8-65E77A85B337}" type="doc">
      <dgm:prSet loTypeId="urn:microsoft.com/office/officeart/2008/layout/VerticalCurvedList" loCatId="" qsTypeId="urn:microsoft.com/office/officeart/2005/8/quickstyle/simple4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E0AF5453-BBC1-FE4F-AB24-46122063A425}">
      <dgm:prSet/>
      <dgm:spPr/>
      <dgm:t>
        <a:bodyPr/>
        <a:lstStyle/>
        <a:p>
          <a:pPr rtl="0"/>
          <a:r>
            <a:rPr lang="en-US" dirty="0" err="1" smtClean="0">
              <a:solidFill>
                <a:schemeClr val="tx1"/>
              </a:solidFill>
            </a:rPr>
            <a:t>Pemanfaatan</a:t>
          </a:r>
          <a:r>
            <a:rPr lang="en-US" dirty="0" smtClean="0">
              <a:solidFill>
                <a:schemeClr val="tx1"/>
              </a:solidFill>
            </a:rPr>
            <a:t> Portal </a:t>
          </a:r>
          <a:r>
            <a:rPr lang="en-US" dirty="0" err="1" smtClean="0">
              <a:solidFill>
                <a:schemeClr val="tx1"/>
              </a:solidFill>
            </a:rPr>
            <a:t>Rumah</a:t>
          </a:r>
          <a:r>
            <a:rPr lang="en-US" dirty="0" smtClean="0">
              <a:solidFill>
                <a:schemeClr val="tx1"/>
              </a:solidFill>
            </a:rPr>
            <a:t> </a:t>
          </a:r>
          <a:r>
            <a:rPr lang="en-US" dirty="0" err="1" smtClean="0">
              <a:solidFill>
                <a:schemeClr val="tx1"/>
              </a:solidFill>
            </a:rPr>
            <a:t>Belajar</a:t>
          </a:r>
          <a:endParaRPr lang="en-US" dirty="0">
            <a:solidFill>
              <a:schemeClr val="tx1"/>
            </a:solidFill>
          </a:endParaRPr>
        </a:p>
      </dgm:t>
    </dgm:pt>
    <dgm:pt modelId="{694307BF-DB43-494F-AA9A-4F82715341DD}" type="parTrans" cxnId="{20101A2F-B197-6648-ADAC-09FB44AB7BFF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C7237EE8-6FFE-CD4B-ABE2-C30DD8C98389}" type="sibTrans" cxnId="{20101A2F-B197-6648-ADAC-09FB44AB7BFF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8EEFDF9A-7F05-7D4C-8DDD-9ED8E4F3C51B}">
      <dgm:prSet/>
      <dgm:spPr/>
      <dgm:t>
        <a:bodyPr/>
        <a:lstStyle/>
        <a:p>
          <a:pPr rtl="0"/>
          <a:r>
            <a:rPr lang="en-US" dirty="0" err="1" smtClean="0">
              <a:solidFill>
                <a:schemeClr val="tx1"/>
              </a:solidFill>
            </a:rPr>
            <a:t>Pemanfaatan</a:t>
          </a:r>
          <a:r>
            <a:rPr lang="en-US" dirty="0" smtClean="0">
              <a:solidFill>
                <a:schemeClr val="tx1"/>
              </a:solidFill>
            </a:rPr>
            <a:t> </a:t>
          </a:r>
          <a:r>
            <a:rPr lang="en-US" dirty="0" err="1" smtClean="0">
              <a:solidFill>
                <a:schemeClr val="tx1"/>
              </a:solidFill>
            </a:rPr>
            <a:t>Sistem</a:t>
          </a:r>
          <a:r>
            <a:rPr lang="en-US" dirty="0" smtClean="0">
              <a:solidFill>
                <a:schemeClr val="tx1"/>
              </a:solidFill>
            </a:rPr>
            <a:t> </a:t>
          </a:r>
          <a:r>
            <a:rPr lang="en-US" dirty="0" err="1" smtClean="0">
              <a:solidFill>
                <a:schemeClr val="tx1"/>
              </a:solidFill>
            </a:rPr>
            <a:t>Informasi</a:t>
          </a:r>
          <a:r>
            <a:rPr lang="en-US" dirty="0" smtClean="0">
              <a:solidFill>
                <a:schemeClr val="tx1"/>
              </a:solidFill>
            </a:rPr>
            <a:t> </a:t>
          </a:r>
          <a:r>
            <a:rPr lang="en-US" dirty="0" err="1" smtClean="0">
              <a:solidFill>
                <a:schemeClr val="tx1"/>
              </a:solidFill>
            </a:rPr>
            <a:t>Manajemen</a:t>
          </a:r>
          <a:r>
            <a:rPr lang="en-US" dirty="0" smtClean="0">
              <a:solidFill>
                <a:schemeClr val="tx1"/>
              </a:solidFill>
            </a:rPr>
            <a:t> </a:t>
          </a:r>
          <a:r>
            <a:rPr lang="en-US" dirty="0" err="1" smtClean="0">
              <a:solidFill>
                <a:schemeClr val="tx1"/>
              </a:solidFill>
            </a:rPr>
            <a:t>Pelatihan</a:t>
          </a:r>
          <a:r>
            <a:rPr lang="en-US" dirty="0" smtClean="0">
              <a:solidFill>
                <a:schemeClr val="tx1"/>
              </a:solidFill>
            </a:rPr>
            <a:t> TIK (SIMPATIK)</a:t>
          </a:r>
          <a:endParaRPr lang="en-US" dirty="0">
            <a:solidFill>
              <a:schemeClr val="tx1"/>
            </a:solidFill>
          </a:endParaRPr>
        </a:p>
      </dgm:t>
    </dgm:pt>
    <dgm:pt modelId="{C22D367B-91FB-3945-A144-FEF327C08446}" type="parTrans" cxnId="{BAC13F92-B093-4F49-ADB0-7AB46E064814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E801B674-6C5A-6E4B-B283-0C3E10640E30}" type="sibTrans" cxnId="{BAC13F92-B093-4F49-ADB0-7AB46E064814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CADF2F5B-1D7A-D24A-B457-2360642BEAD3}">
      <dgm:prSet/>
      <dgm:spPr/>
      <dgm:t>
        <a:bodyPr/>
        <a:lstStyle/>
        <a:p>
          <a:pPr rtl="0"/>
          <a:r>
            <a:rPr lang="en-US" dirty="0" err="1" smtClean="0">
              <a:solidFill>
                <a:schemeClr val="tx1"/>
              </a:solidFill>
            </a:rPr>
            <a:t>Pendesiminasian</a:t>
          </a:r>
          <a:r>
            <a:rPr lang="en-US" dirty="0" smtClean="0">
              <a:solidFill>
                <a:schemeClr val="tx1"/>
              </a:solidFill>
            </a:rPr>
            <a:t> </a:t>
          </a:r>
          <a:r>
            <a:rPr lang="en-US" dirty="0" err="1" smtClean="0">
              <a:solidFill>
                <a:schemeClr val="tx1"/>
              </a:solidFill>
            </a:rPr>
            <a:t>hasil</a:t>
          </a:r>
          <a:r>
            <a:rPr lang="en-US" dirty="0" smtClean="0">
              <a:solidFill>
                <a:schemeClr val="tx1"/>
              </a:solidFill>
            </a:rPr>
            <a:t> </a:t>
          </a:r>
          <a:r>
            <a:rPr lang="en-US" dirty="0" err="1" smtClean="0">
              <a:solidFill>
                <a:schemeClr val="tx1"/>
              </a:solidFill>
            </a:rPr>
            <a:t>kegiatan</a:t>
          </a:r>
          <a:r>
            <a:rPr lang="en-US" dirty="0" smtClean="0">
              <a:solidFill>
                <a:schemeClr val="tx1"/>
              </a:solidFill>
            </a:rPr>
            <a:t> minimal </a:t>
          </a:r>
          <a:r>
            <a:rPr lang="en-US" dirty="0" err="1" smtClean="0">
              <a:solidFill>
                <a:schemeClr val="tx1"/>
              </a:solidFill>
            </a:rPr>
            <a:t>ke</a:t>
          </a:r>
          <a:r>
            <a:rPr lang="en-US" dirty="0" smtClean="0">
              <a:solidFill>
                <a:schemeClr val="tx1"/>
              </a:solidFill>
            </a:rPr>
            <a:t> 10 </a:t>
          </a:r>
          <a:r>
            <a:rPr lang="en-US" dirty="0" err="1" smtClean="0">
              <a:solidFill>
                <a:schemeClr val="tx1"/>
              </a:solidFill>
            </a:rPr>
            <a:t>sekolah</a:t>
          </a:r>
          <a:r>
            <a:rPr lang="en-US" dirty="0" smtClean="0">
              <a:solidFill>
                <a:schemeClr val="tx1"/>
              </a:solidFill>
            </a:rPr>
            <a:t> </a:t>
          </a:r>
          <a:r>
            <a:rPr lang="en-US" dirty="0" err="1" smtClean="0">
              <a:solidFill>
                <a:schemeClr val="tx1"/>
              </a:solidFill>
            </a:rPr>
            <a:t>lainnya</a:t>
          </a:r>
          <a:endParaRPr lang="en-US" dirty="0">
            <a:solidFill>
              <a:schemeClr val="tx1"/>
            </a:solidFill>
          </a:endParaRPr>
        </a:p>
      </dgm:t>
    </dgm:pt>
    <dgm:pt modelId="{3A7AF45B-5740-3E4F-8714-FF827BE541CF}" type="parTrans" cxnId="{8E457766-A371-4E44-9895-9DEC6805CFF7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59DA80BE-652C-F547-BC49-3C929AE196ED}" type="sibTrans" cxnId="{8E457766-A371-4E44-9895-9DEC6805CFF7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95256DAA-5BB6-9B41-89E8-16323365B33F}">
      <dgm:prSet/>
      <dgm:spPr/>
      <dgm:t>
        <a:bodyPr/>
        <a:lstStyle/>
        <a:p>
          <a:pPr rtl="0"/>
          <a:r>
            <a:rPr lang="en-US" dirty="0" err="1" smtClean="0">
              <a:solidFill>
                <a:schemeClr val="tx1"/>
              </a:solidFill>
            </a:rPr>
            <a:t>Pemilihan</a:t>
          </a:r>
          <a:r>
            <a:rPr lang="en-US" dirty="0" smtClean="0">
              <a:solidFill>
                <a:schemeClr val="tx1"/>
              </a:solidFill>
            </a:rPr>
            <a:t> Duta </a:t>
          </a:r>
          <a:r>
            <a:rPr lang="en-US" dirty="0" err="1" smtClean="0">
              <a:solidFill>
                <a:schemeClr val="tx1"/>
              </a:solidFill>
            </a:rPr>
            <a:t>Rumah</a:t>
          </a:r>
          <a:r>
            <a:rPr lang="en-US" dirty="0" smtClean="0">
              <a:solidFill>
                <a:schemeClr val="tx1"/>
              </a:solidFill>
            </a:rPr>
            <a:t> </a:t>
          </a:r>
          <a:r>
            <a:rPr lang="en-US" dirty="0" err="1" smtClean="0">
              <a:solidFill>
                <a:schemeClr val="tx1"/>
              </a:solidFill>
            </a:rPr>
            <a:t>Belajar</a:t>
          </a:r>
          <a:r>
            <a:rPr lang="en-US" dirty="0" smtClean="0">
              <a:solidFill>
                <a:schemeClr val="tx1"/>
              </a:solidFill>
            </a:rPr>
            <a:t> </a:t>
          </a:r>
          <a:r>
            <a:rPr lang="en-US" dirty="0" err="1" smtClean="0">
              <a:solidFill>
                <a:schemeClr val="tx1"/>
              </a:solidFill>
            </a:rPr>
            <a:t>untuk</a:t>
          </a:r>
          <a:r>
            <a:rPr lang="en-US" dirty="0" smtClean="0">
              <a:solidFill>
                <a:schemeClr val="tx1"/>
              </a:solidFill>
            </a:rPr>
            <a:t> </a:t>
          </a:r>
          <a:r>
            <a:rPr lang="en-US" dirty="0" err="1" smtClean="0">
              <a:solidFill>
                <a:schemeClr val="tx1"/>
              </a:solidFill>
            </a:rPr>
            <a:t>setiap</a:t>
          </a:r>
          <a:r>
            <a:rPr lang="en-US" dirty="0" smtClean="0">
              <a:solidFill>
                <a:schemeClr val="tx1"/>
              </a:solidFill>
            </a:rPr>
            <a:t> </a:t>
          </a:r>
          <a:r>
            <a:rPr lang="en-US" dirty="0" err="1" smtClean="0">
              <a:solidFill>
                <a:schemeClr val="tx1"/>
              </a:solidFill>
            </a:rPr>
            <a:t>provinsi</a:t>
          </a:r>
          <a:endParaRPr lang="en-US" dirty="0">
            <a:solidFill>
              <a:schemeClr val="tx1"/>
            </a:solidFill>
          </a:endParaRPr>
        </a:p>
      </dgm:t>
    </dgm:pt>
    <dgm:pt modelId="{28F81B1F-C408-9F41-ACDA-14BF625A36CB}" type="parTrans" cxnId="{FF6040F9-93B6-0641-99B4-B41229A97EDB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4C58FA33-6101-7C47-B8ED-C0AB0F69150D}" type="sibTrans" cxnId="{FF6040F9-93B6-0641-99B4-B41229A97EDB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F8262513-B75A-904A-A5A7-F2404B9BDB56}" type="pres">
      <dgm:prSet presAssocID="{82CDDFAA-1FBF-2D44-81B8-65E77A85B337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en-US"/>
        </a:p>
      </dgm:t>
    </dgm:pt>
    <dgm:pt modelId="{5AE02FD7-F430-364C-A97E-3802D20C5829}" type="pres">
      <dgm:prSet presAssocID="{82CDDFAA-1FBF-2D44-81B8-65E77A85B337}" presName="Name1" presStyleCnt="0"/>
      <dgm:spPr/>
    </dgm:pt>
    <dgm:pt modelId="{0456456A-ADF1-EC49-B18F-06C373C9F04F}" type="pres">
      <dgm:prSet presAssocID="{82CDDFAA-1FBF-2D44-81B8-65E77A85B337}" presName="cycle" presStyleCnt="0"/>
      <dgm:spPr/>
    </dgm:pt>
    <dgm:pt modelId="{13C7891F-4D33-7644-8100-2EA292BF23FD}" type="pres">
      <dgm:prSet presAssocID="{82CDDFAA-1FBF-2D44-81B8-65E77A85B337}" presName="srcNode" presStyleLbl="node1" presStyleIdx="0" presStyleCnt="4"/>
      <dgm:spPr/>
    </dgm:pt>
    <dgm:pt modelId="{81E273A1-1727-6F44-9F96-2298C801AF24}" type="pres">
      <dgm:prSet presAssocID="{82CDDFAA-1FBF-2D44-81B8-65E77A85B337}" presName="conn" presStyleLbl="parChTrans1D2" presStyleIdx="0" presStyleCnt="1"/>
      <dgm:spPr/>
      <dgm:t>
        <a:bodyPr/>
        <a:lstStyle/>
        <a:p>
          <a:endParaRPr lang="en-US"/>
        </a:p>
      </dgm:t>
    </dgm:pt>
    <dgm:pt modelId="{576E3214-42E2-6445-BF3C-8EB08244810B}" type="pres">
      <dgm:prSet presAssocID="{82CDDFAA-1FBF-2D44-81B8-65E77A85B337}" presName="extraNode" presStyleLbl="node1" presStyleIdx="0" presStyleCnt="4"/>
      <dgm:spPr/>
    </dgm:pt>
    <dgm:pt modelId="{119DEEDF-4A14-1341-AFE8-73C3F806055B}" type="pres">
      <dgm:prSet presAssocID="{82CDDFAA-1FBF-2D44-81B8-65E77A85B337}" presName="dstNode" presStyleLbl="node1" presStyleIdx="0" presStyleCnt="4"/>
      <dgm:spPr/>
    </dgm:pt>
    <dgm:pt modelId="{E48FB0AA-D5DE-614D-9F66-C2C40FE234D3}" type="pres">
      <dgm:prSet presAssocID="{E0AF5453-BBC1-FE4F-AB24-46122063A425}" presName="text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29265EB-AA35-8F4E-9812-6ED5115B6B4D}" type="pres">
      <dgm:prSet presAssocID="{E0AF5453-BBC1-FE4F-AB24-46122063A425}" presName="accent_1" presStyleCnt="0"/>
      <dgm:spPr/>
    </dgm:pt>
    <dgm:pt modelId="{A7812587-329D-0744-BF76-15367038CABB}" type="pres">
      <dgm:prSet presAssocID="{E0AF5453-BBC1-FE4F-AB24-46122063A425}" presName="accentRepeatNode" presStyleLbl="solidFgAcc1" presStyleIdx="0" presStyleCnt="4"/>
      <dgm:spPr/>
    </dgm:pt>
    <dgm:pt modelId="{1D98A870-BD14-6F47-A13A-52A184E0E837}" type="pres">
      <dgm:prSet presAssocID="{8EEFDF9A-7F05-7D4C-8DDD-9ED8E4F3C51B}" presName="text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135A55D-1AD3-FF40-A592-C8C6483A5ECB}" type="pres">
      <dgm:prSet presAssocID="{8EEFDF9A-7F05-7D4C-8DDD-9ED8E4F3C51B}" presName="accent_2" presStyleCnt="0"/>
      <dgm:spPr/>
    </dgm:pt>
    <dgm:pt modelId="{5FD43F9F-4439-3045-90C4-33CFBF5A1501}" type="pres">
      <dgm:prSet presAssocID="{8EEFDF9A-7F05-7D4C-8DDD-9ED8E4F3C51B}" presName="accentRepeatNode" presStyleLbl="solidFgAcc1" presStyleIdx="1" presStyleCnt="4"/>
      <dgm:spPr/>
    </dgm:pt>
    <dgm:pt modelId="{48B6FC5F-8D29-0648-A0C3-B3B2B44477BC}" type="pres">
      <dgm:prSet presAssocID="{CADF2F5B-1D7A-D24A-B457-2360642BEAD3}" presName="text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0B36270-00CD-9340-94A8-8280269D7247}" type="pres">
      <dgm:prSet presAssocID="{CADF2F5B-1D7A-D24A-B457-2360642BEAD3}" presName="accent_3" presStyleCnt="0"/>
      <dgm:spPr/>
    </dgm:pt>
    <dgm:pt modelId="{3113BEC6-84FA-6C4B-8D76-DBB563815C68}" type="pres">
      <dgm:prSet presAssocID="{CADF2F5B-1D7A-D24A-B457-2360642BEAD3}" presName="accentRepeatNode" presStyleLbl="solidFgAcc1" presStyleIdx="2" presStyleCnt="4"/>
      <dgm:spPr/>
    </dgm:pt>
    <dgm:pt modelId="{E48859EF-2A32-D243-9022-15FBD61A4A2C}" type="pres">
      <dgm:prSet presAssocID="{95256DAA-5BB6-9B41-89E8-16323365B33F}" presName="text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1FF76B7-8C36-BF43-87EC-6AA5272541A7}" type="pres">
      <dgm:prSet presAssocID="{95256DAA-5BB6-9B41-89E8-16323365B33F}" presName="accent_4" presStyleCnt="0"/>
      <dgm:spPr/>
    </dgm:pt>
    <dgm:pt modelId="{400B2397-B573-564D-8BCA-7E6B8C862D51}" type="pres">
      <dgm:prSet presAssocID="{95256DAA-5BB6-9B41-89E8-16323365B33F}" presName="accentRepeatNode" presStyleLbl="solidFgAcc1" presStyleIdx="3" presStyleCnt="4"/>
      <dgm:spPr/>
    </dgm:pt>
  </dgm:ptLst>
  <dgm:cxnLst>
    <dgm:cxn modelId="{AF6D202C-F6C2-634F-B83E-E8153379D3EE}" type="presOf" srcId="{8EEFDF9A-7F05-7D4C-8DDD-9ED8E4F3C51B}" destId="{1D98A870-BD14-6F47-A13A-52A184E0E837}" srcOrd="0" destOrd="0" presId="urn:microsoft.com/office/officeart/2008/layout/VerticalCurvedList"/>
    <dgm:cxn modelId="{11D7E120-FE2D-2E46-87A7-620AE6508109}" type="presOf" srcId="{95256DAA-5BB6-9B41-89E8-16323365B33F}" destId="{E48859EF-2A32-D243-9022-15FBD61A4A2C}" srcOrd="0" destOrd="0" presId="urn:microsoft.com/office/officeart/2008/layout/VerticalCurvedList"/>
    <dgm:cxn modelId="{087BC9C6-CE86-2C4A-A0A7-8CED3AFA7891}" type="presOf" srcId="{82CDDFAA-1FBF-2D44-81B8-65E77A85B337}" destId="{F8262513-B75A-904A-A5A7-F2404B9BDB56}" srcOrd="0" destOrd="0" presId="urn:microsoft.com/office/officeart/2008/layout/VerticalCurvedList"/>
    <dgm:cxn modelId="{FF6040F9-93B6-0641-99B4-B41229A97EDB}" srcId="{82CDDFAA-1FBF-2D44-81B8-65E77A85B337}" destId="{95256DAA-5BB6-9B41-89E8-16323365B33F}" srcOrd="3" destOrd="0" parTransId="{28F81B1F-C408-9F41-ACDA-14BF625A36CB}" sibTransId="{4C58FA33-6101-7C47-B8ED-C0AB0F69150D}"/>
    <dgm:cxn modelId="{20101A2F-B197-6648-ADAC-09FB44AB7BFF}" srcId="{82CDDFAA-1FBF-2D44-81B8-65E77A85B337}" destId="{E0AF5453-BBC1-FE4F-AB24-46122063A425}" srcOrd="0" destOrd="0" parTransId="{694307BF-DB43-494F-AA9A-4F82715341DD}" sibTransId="{C7237EE8-6FFE-CD4B-ABE2-C30DD8C98389}"/>
    <dgm:cxn modelId="{09CD483D-661A-6341-97C9-E9926D065B1C}" type="presOf" srcId="{C7237EE8-6FFE-CD4B-ABE2-C30DD8C98389}" destId="{81E273A1-1727-6F44-9F96-2298C801AF24}" srcOrd="0" destOrd="0" presId="urn:microsoft.com/office/officeart/2008/layout/VerticalCurvedList"/>
    <dgm:cxn modelId="{6FBFCC80-B806-CE49-86F5-F06F324C2F35}" type="presOf" srcId="{CADF2F5B-1D7A-D24A-B457-2360642BEAD3}" destId="{48B6FC5F-8D29-0648-A0C3-B3B2B44477BC}" srcOrd="0" destOrd="0" presId="urn:microsoft.com/office/officeart/2008/layout/VerticalCurvedList"/>
    <dgm:cxn modelId="{BAC13F92-B093-4F49-ADB0-7AB46E064814}" srcId="{82CDDFAA-1FBF-2D44-81B8-65E77A85B337}" destId="{8EEFDF9A-7F05-7D4C-8DDD-9ED8E4F3C51B}" srcOrd="1" destOrd="0" parTransId="{C22D367B-91FB-3945-A144-FEF327C08446}" sibTransId="{E801B674-6C5A-6E4B-B283-0C3E10640E30}"/>
    <dgm:cxn modelId="{6C72B9D4-DDD5-C84E-A7A4-27CF28246B75}" type="presOf" srcId="{E0AF5453-BBC1-FE4F-AB24-46122063A425}" destId="{E48FB0AA-D5DE-614D-9F66-C2C40FE234D3}" srcOrd="0" destOrd="0" presId="urn:microsoft.com/office/officeart/2008/layout/VerticalCurvedList"/>
    <dgm:cxn modelId="{8E457766-A371-4E44-9895-9DEC6805CFF7}" srcId="{82CDDFAA-1FBF-2D44-81B8-65E77A85B337}" destId="{CADF2F5B-1D7A-D24A-B457-2360642BEAD3}" srcOrd="2" destOrd="0" parTransId="{3A7AF45B-5740-3E4F-8714-FF827BE541CF}" sibTransId="{59DA80BE-652C-F547-BC49-3C929AE196ED}"/>
    <dgm:cxn modelId="{33892C98-46C8-014B-BF8D-7080A1E94C5F}" type="presParOf" srcId="{F8262513-B75A-904A-A5A7-F2404B9BDB56}" destId="{5AE02FD7-F430-364C-A97E-3802D20C5829}" srcOrd="0" destOrd="0" presId="urn:microsoft.com/office/officeart/2008/layout/VerticalCurvedList"/>
    <dgm:cxn modelId="{2311AA5E-7C69-2E48-B909-61B1AF1B2716}" type="presParOf" srcId="{5AE02FD7-F430-364C-A97E-3802D20C5829}" destId="{0456456A-ADF1-EC49-B18F-06C373C9F04F}" srcOrd="0" destOrd="0" presId="urn:microsoft.com/office/officeart/2008/layout/VerticalCurvedList"/>
    <dgm:cxn modelId="{698440AB-4BC7-EA4D-9059-CF079D83E9C6}" type="presParOf" srcId="{0456456A-ADF1-EC49-B18F-06C373C9F04F}" destId="{13C7891F-4D33-7644-8100-2EA292BF23FD}" srcOrd="0" destOrd="0" presId="urn:microsoft.com/office/officeart/2008/layout/VerticalCurvedList"/>
    <dgm:cxn modelId="{3B481E4D-989D-7248-A9E3-2D0D7C19DEAB}" type="presParOf" srcId="{0456456A-ADF1-EC49-B18F-06C373C9F04F}" destId="{81E273A1-1727-6F44-9F96-2298C801AF24}" srcOrd="1" destOrd="0" presId="urn:microsoft.com/office/officeart/2008/layout/VerticalCurvedList"/>
    <dgm:cxn modelId="{91EB8101-563E-1C40-BDE8-35A6F069E35D}" type="presParOf" srcId="{0456456A-ADF1-EC49-B18F-06C373C9F04F}" destId="{576E3214-42E2-6445-BF3C-8EB08244810B}" srcOrd="2" destOrd="0" presId="urn:microsoft.com/office/officeart/2008/layout/VerticalCurvedList"/>
    <dgm:cxn modelId="{2A72F511-811B-BC45-817D-BFCE085C0CDD}" type="presParOf" srcId="{0456456A-ADF1-EC49-B18F-06C373C9F04F}" destId="{119DEEDF-4A14-1341-AFE8-73C3F806055B}" srcOrd="3" destOrd="0" presId="urn:microsoft.com/office/officeart/2008/layout/VerticalCurvedList"/>
    <dgm:cxn modelId="{11B16810-EDE7-1642-9494-EAFA31A20CCF}" type="presParOf" srcId="{5AE02FD7-F430-364C-A97E-3802D20C5829}" destId="{E48FB0AA-D5DE-614D-9F66-C2C40FE234D3}" srcOrd="1" destOrd="0" presId="urn:microsoft.com/office/officeart/2008/layout/VerticalCurvedList"/>
    <dgm:cxn modelId="{0D79F5F9-4896-D448-B607-340E1476393E}" type="presParOf" srcId="{5AE02FD7-F430-364C-A97E-3802D20C5829}" destId="{529265EB-AA35-8F4E-9812-6ED5115B6B4D}" srcOrd="2" destOrd="0" presId="urn:microsoft.com/office/officeart/2008/layout/VerticalCurvedList"/>
    <dgm:cxn modelId="{8E139167-2C90-3F42-ABC6-6DA636C0518C}" type="presParOf" srcId="{529265EB-AA35-8F4E-9812-6ED5115B6B4D}" destId="{A7812587-329D-0744-BF76-15367038CABB}" srcOrd="0" destOrd="0" presId="urn:microsoft.com/office/officeart/2008/layout/VerticalCurvedList"/>
    <dgm:cxn modelId="{CC76AC4A-538A-024E-A0C9-3068FA762389}" type="presParOf" srcId="{5AE02FD7-F430-364C-A97E-3802D20C5829}" destId="{1D98A870-BD14-6F47-A13A-52A184E0E837}" srcOrd="3" destOrd="0" presId="urn:microsoft.com/office/officeart/2008/layout/VerticalCurvedList"/>
    <dgm:cxn modelId="{F3A2218A-EA43-DA4A-80F9-E317E062CFB5}" type="presParOf" srcId="{5AE02FD7-F430-364C-A97E-3802D20C5829}" destId="{7135A55D-1AD3-FF40-A592-C8C6483A5ECB}" srcOrd="4" destOrd="0" presId="urn:microsoft.com/office/officeart/2008/layout/VerticalCurvedList"/>
    <dgm:cxn modelId="{8E223DAE-0B1E-B141-A2DD-65F79AD12A01}" type="presParOf" srcId="{7135A55D-1AD3-FF40-A592-C8C6483A5ECB}" destId="{5FD43F9F-4439-3045-90C4-33CFBF5A1501}" srcOrd="0" destOrd="0" presId="urn:microsoft.com/office/officeart/2008/layout/VerticalCurvedList"/>
    <dgm:cxn modelId="{CFB55E6A-D222-E041-B643-1F328BFE535F}" type="presParOf" srcId="{5AE02FD7-F430-364C-A97E-3802D20C5829}" destId="{48B6FC5F-8D29-0648-A0C3-B3B2B44477BC}" srcOrd="5" destOrd="0" presId="urn:microsoft.com/office/officeart/2008/layout/VerticalCurvedList"/>
    <dgm:cxn modelId="{473162D3-054C-2941-B3EC-A4410480AD71}" type="presParOf" srcId="{5AE02FD7-F430-364C-A97E-3802D20C5829}" destId="{F0B36270-00CD-9340-94A8-8280269D7247}" srcOrd="6" destOrd="0" presId="urn:microsoft.com/office/officeart/2008/layout/VerticalCurvedList"/>
    <dgm:cxn modelId="{B23F5BAD-55E4-2944-8806-34CA07EEC81D}" type="presParOf" srcId="{F0B36270-00CD-9340-94A8-8280269D7247}" destId="{3113BEC6-84FA-6C4B-8D76-DBB563815C68}" srcOrd="0" destOrd="0" presId="urn:microsoft.com/office/officeart/2008/layout/VerticalCurvedList"/>
    <dgm:cxn modelId="{4BC27770-64B6-064B-89DA-26EEDABF8408}" type="presParOf" srcId="{5AE02FD7-F430-364C-A97E-3802D20C5829}" destId="{E48859EF-2A32-D243-9022-15FBD61A4A2C}" srcOrd="7" destOrd="0" presId="urn:microsoft.com/office/officeart/2008/layout/VerticalCurvedList"/>
    <dgm:cxn modelId="{4F716546-2491-8E48-B895-4A15125D7658}" type="presParOf" srcId="{5AE02FD7-F430-364C-A97E-3802D20C5829}" destId="{51FF76B7-8C36-BF43-87EC-6AA5272541A7}" srcOrd="8" destOrd="0" presId="urn:microsoft.com/office/officeart/2008/layout/VerticalCurvedList"/>
    <dgm:cxn modelId="{038C150B-91E8-EB42-9022-B737C5F9B043}" type="presParOf" srcId="{51FF76B7-8C36-BF43-87EC-6AA5272541A7}" destId="{400B2397-B573-564D-8BCA-7E6B8C862D51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8363673-1070-A149-B0D1-44C8217D4902}">
      <dsp:nvSpPr>
        <dsp:cNvPr id="0" name=""/>
        <dsp:cNvSpPr/>
      </dsp:nvSpPr>
      <dsp:spPr>
        <a:xfrm>
          <a:off x="2325206" y="-147885"/>
          <a:ext cx="5407402" cy="5407402"/>
        </a:xfrm>
        <a:prstGeom prst="circularArrow">
          <a:avLst>
            <a:gd name="adj1" fmla="val 4668"/>
            <a:gd name="adj2" fmla="val 272909"/>
            <a:gd name="adj3" fmla="val 12824307"/>
            <a:gd name="adj4" fmla="val 18035711"/>
            <a:gd name="adj5" fmla="val 4847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EEF485FE-C066-9148-843E-7D526172622C}">
      <dsp:nvSpPr>
        <dsp:cNvPr id="0" name=""/>
        <dsp:cNvSpPr/>
      </dsp:nvSpPr>
      <dsp:spPr>
        <a:xfrm>
          <a:off x="3225508" y="996"/>
          <a:ext cx="3606799" cy="1803399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400" kern="1200" dirty="0" err="1" smtClean="0"/>
            <a:t>Profesional</a:t>
          </a:r>
          <a:r>
            <a:rPr lang="en-US" sz="3400" kern="1200" dirty="0" smtClean="0"/>
            <a:t> Development</a:t>
          </a:r>
          <a:endParaRPr lang="en-US" sz="3400" kern="1200" dirty="0"/>
        </a:p>
      </dsp:txBody>
      <dsp:txXfrm>
        <a:off x="3313543" y="89031"/>
        <a:ext cx="3430729" cy="1627329"/>
      </dsp:txXfrm>
    </dsp:sp>
    <dsp:sp modelId="{9B60A38C-513B-CC40-B9E5-6EF7C9FC2152}">
      <dsp:nvSpPr>
        <dsp:cNvPr id="0" name=""/>
        <dsp:cNvSpPr/>
      </dsp:nvSpPr>
      <dsp:spPr>
        <a:xfrm>
          <a:off x="5142773" y="1942616"/>
          <a:ext cx="3606799" cy="1803399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400" kern="1200" dirty="0" smtClean="0"/>
            <a:t>Community Building</a:t>
          </a:r>
          <a:endParaRPr lang="en-US" sz="3400" kern="1200" dirty="0"/>
        </a:p>
      </dsp:txBody>
      <dsp:txXfrm>
        <a:off x="5230808" y="2030651"/>
        <a:ext cx="3430729" cy="1627329"/>
      </dsp:txXfrm>
    </dsp:sp>
    <dsp:sp modelId="{01C3B9A1-4DD1-7F4C-A2D2-50D8125FDDC2}">
      <dsp:nvSpPr>
        <dsp:cNvPr id="0" name=""/>
        <dsp:cNvSpPr/>
      </dsp:nvSpPr>
      <dsp:spPr>
        <a:xfrm>
          <a:off x="3201156" y="3884232"/>
          <a:ext cx="3606799" cy="1803399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400" kern="1200" dirty="0" smtClean="0"/>
            <a:t>Open Educational Resources</a:t>
          </a:r>
          <a:endParaRPr lang="en-US" sz="3400" kern="1200" dirty="0"/>
        </a:p>
      </dsp:txBody>
      <dsp:txXfrm>
        <a:off x="3289191" y="3972267"/>
        <a:ext cx="3430729" cy="1627329"/>
      </dsp:txXfrm>
    </dsp:sp>
    <dsp:sp modelId="{4D15D5E5-7C46-F24A-A0B7-CE72A71CE5EA}">
      <dsp:nvSpPr>
        <dsp:cNvPr id="0" name=""/>
        <dsp:cNvSpPr/>
      </dsp:nvSpPr>
      <dsp:spPr>
        <a:xfrm>
          <a:off x="1259539" y="1942616"/>
          <a:ext cx="3606799" cy="1803399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400" kern="1200" dirty="0" smtClean="0"/>
            <a:t>Quality &amp; Evaluation</a:t>
          </a:r>
          <a:endParaRPr lang="en-US" sz="3400" kern="1200" dirty="0"/>
        </a:p>
      </dsp:txBody>
      <dsp:txXfrm>
        <a:off x="1347574" y="2030651"/>
        <a:ext cx="3430729" cy="162732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F285BCB-6F49-4015-9911-8B1692F79626}">
      <dsp:nvSpPr>
        <dsp:cNvPr id="0" name=""/>
        <dsp:cNvSpPr/>
      </dsp:nvSpPr>
      <dsp:spPr>
        <a:xfrm>
          <a:off x="5491" y="0"/>
          <a:ext cx="5282803" cy="3394075"/>
        </a:xfrm>
        <a:prstGeom prst="roundRect">
          <a:avLst>
            <a:gd name="adj" fmla="val 10000"/>
          </a:avLst>
        </a:prstGeom>
        <a:solidFill>
          <a:srgbClr val="00206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>
              <a:solidFill>
                <a:srgbClr val="FFFF0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Asinkronous</a:t>
          </a:r>
          <a:endParaRPr lang="en-US" sz="2800" b="1" kern="1200" dirty="0">
            <a:solidFill>
              <a:srgbClr val="FFFF00"/>
            </a:solidFill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sp:txBody>
      <dsp:txXfrm>
        <a:off x="5491" y="0"/>
        <a:ext cx="5282803" cy="1018222"/>
      </dsp:txXfrm>
    </dsp:sp>
    <dsp:sp modelId="{1DAD6DAB-AEBA-4CE0-AAEA-80C134840C9E}">
      <dsp:nvSpPr>
        <dsp:cNvPr id="0" name=""/>
        <dsp:cNvSpPr/>
      </dsp:nvSpPr>
      <dsp:spPr>
        <a:xfrm>
          <a:off x="533772" y="1018222"/>
          <a:ext cx="4226242" cy="2206148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0" tIns="38100" rIns="50800" bIns="38100" numCol="1" spcCol="1270" anchor="t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>
              <a:effectLst/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Mempelajari</a:t>
          </a:r>
          <a:r>
            <a:rPr lang="en-US" sz="2000" kern="1200" dirty="0">
              <a:effectLst/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 </a:t>
          </a:r>
          <a:r>
            <a:rPr lang="en-US" sz="2000" kern="1200" dirty="0" err="1">
              <a:effectLst/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materi</a:t>
          </a:r>
          <a:r>
            <a:rPr lang="en-US" sz="2000" kern="1200" dirty="0">
              <a:effectLst/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 </a:t>
          </a:r>
          <a:r>
            <a:rPr lang="en-US" sz="2000" kern="1200" dirty="0" err="1">
              <a:effectLst/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terstruktur</a:t>
          </a:r>
          <a:endParaRPr lang="en-US" sz="2000" kern="1200" dirty="0">
            <a:effectLst/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err="1">
              <a:effectLst/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Kegiatan</a:t>
          </a:r>
          <a:r>
            <a:rPr lang="en-US" sz="2000" kern="1200" dirty="0">
              <a:effectLst/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 </a:t>
          </a:r>
          <a:r>
            <a:rPr lang="en-US" sz="2000" kern="1200" dirty="0" err="1">
              <a:effectLst/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awal</a:t>
          </a:r>
          <a:endParaRPr lang="en-US" sz="2000" kern="1200" dirty="0">
            <a:effectLst/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err="1">
              <a:effectLst/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Kegiatan</a:t>
          </a:r>
          <a:r>
            <a:rPr lang="en-US" sz="2000" kern="1200" dirty="0">
              <a:effectLst/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 </a:t>
          </a:r>
          <a:r>
            <a:rPr lang="en-US" sz="2000" kern="1200" dirty="0" err="1">
              <a:effectLst/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inti</a:t>
          </a:r>
          <a:endParaRPr lang="en-US" sz="2000" kern="1200" dirty="0">
            <a:effectLst/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err="1">
              <a:effectLst/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Kegiatan</a:t>
          </a:r>
          <a:r>
            <a:rPr lang="en-US" sz="2000" kern="1200" dirty="0">
              <a:effectLst/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 </a:t>
          </a:r>
          <a:r>
            <a:rPr lang="en-US" sz="2000" kern="1200" dirty="0" err="1">
              <a:effectLst/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penutup</a:t>
          </a:r>
          <a:endParaRPr lang="en-US" sz="2000" kern="1200" dirty="0">
            <a:effectLst/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sp:txBody>
      <dsp:txXfrm>
        <a:off x="598388" y="1082838"/>
        <a:ext cx="4097010" cy="2076916"/>
      </dsp:txXfrm>
    </dsp:sp>
    <dsp:sp modelId="{71B43F55-0535-44CA-A2C4-EEDEFC0CDE7C}">
      <dsp:nvSpPr>
        <dsp:cNvPr id="0" name=""/>
        <dsp:cNvSpPr/>
      </dsp:nvSpPr>
      <dsp:spPr>
        <a:xfrm>
          <a:off x="5684505" y="0"/>
          <a:ext cx="5282803" cy="3394075"/>
        </a:xfrm>
        <a:prstGeom prst="roundRect">
          <a:avLst>
            <a:gd name="adj" fmla="val 10000"/>
          </a:avLst>
        </a:prstGeom>
        <a:solidFill>
          <a:srgbClr val="00206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b="1" kern="1200">
              <a:solidFill>
                <a:srgbClr val="FFFF0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Sinkronous</a:t>
          </a:r>
          <a:endParaRPr lang="en-US" sz="3200" b="1" kern="1200" dirty="0">
            <a:solidFill>
              <a:srgbClr val="FFFF00"/>
            </a:solidFill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sp:txBody>
      <dsp:txXfrm>
        <a:off x="5684505" y="0"/>
        <a:ext cx="5282803" cy="1018222"/>
      </dsp:txXfrm>
    </dsp:sp>
    <dsp:sp modelId="{65A72388-9B84-424B-B498-5EB6A80AC5B0}">
      <dsp:nvSpPr>
        <dsp:cNvPr id="0" name=""/>
        <dsp:cNvSpPr/>
      </dsp:nvSpPr>
      <dsp:spPr>
        <a:xfrm>
          <a:off x="6212785" y="1077115"/>
          <a:ext cx="4226242" cy="208836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0" tIns="38100" rIns="50800" bIns="38100" numCol="1" spcCol="1270" anchor="t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>
              <a:effectLst/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Tutorial </a:t>
          </a:r>
          <a:r>
            <a:rPr lang="en-US" sz="2000" kern="1200" dirty="0" err="1">
              <a:effectLst/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maya</a:t>
          </a:r>
          <a:r>
            <a:rPr lang="en-US" sz="2000" kern="1200" dirty="0">
              <a:effectLst/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 </a:t>
          </a:r>
          <a:r>
            <a:rPr lang="en-US" sz="2000" kern="1200" dirty="0" err="1">
              <a:effectLst/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terjadwal</a:t>
          </a:r>
          <a:endParaRPr lang="en-US" sz="2000" kern="1200" dirty="0">
            <a:effectLst/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>
              <a:effectLst/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Video conference</a:t>
          </a:r>
        </a:p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>
              <a:effectLst/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Chatting</a:t>
          </a:r>
        </a:p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>
              <a:effectLst/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Whiteboard  </a:t>
          </a:r>
        </a:p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>
              <a:effectLst/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Desktop sharing</a:t>
          </a:r>
        </a:p>
      </dsp:txBody>
      <dsp:txXfrm>
        <a:off x="6273951" y="1138281"/>
        <a:ext cx="4103910" cy="196603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1E273A1-1727-6F44-9F96-2298C801AF24}">
      <dsp:nvSpPr>
        <dsp:cNvPr id="0" name=""/>
        <dsp:cNvSpPr/>
      </dsp:nvSpPr>
      <dsp:spPr>
        <a:xfrm>
          <a:off x="-5116992" y="-783865"/>
          <a:ext cx="6093694" cy="6093694"/>
        </a:xfrm>
        <a:prstGeom prst="blockArc">
          <a:avLst>
            <a:gd name="adj1" fmla="val 18900000"/>
            <a:gd name="adj2" fmla="val 2700000"/>
            <a:gd name="adj3" fmla="val 354"/>
          </a:avLst>
        </a:prstGeom>
        <a:noFill/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48FB0AA-D5DE-614D-9F66-C2C40FE234D3}">
      <dsp:nvSpPr>
        <dsp:cNvPr id="0" name=""/>
        <dsp:cNvSpPr/>
      </dsp:nvSpPr>
      <dsp:spPr>
        <a:xfrm>
          <a:off x="511409" y="347956"/>
          <a:ext cx="10398907" cy="696274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52668" tIns="66040" rIns="66040" bIns="66040" numCol="1" spcCol="1270" anchor="ctr" anchorCtr="0">
          <a:noAutofit/>
        </a:bodyPr>
        <a:lstStyle/>
        <a:p>
          <a:pPr lvl="0" algn="l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err="1" smtClean="0">
              <a:solidFill>
                <a:schemeClr val="tx1"/>
              </a:solidFill>
            </a:rPr>
            <a:t>Pemanfaatan</a:t>
          </a:r>
          <a:r>
            <a:rPr lang="en-US" sz="2600" kern="1200" dirty="0" smtClean="0">
              <a:solidFill>
                <a:schemeClr val="tx1"/>
              </a:solidFill>
            </a:rPr>
            <a:t> Portal </a:t>
          </a:r>
          <a:r>
            <a:rPr lang="en-US" sz="2600" kern="1200" dirty="0" err="1" smtClean="0">
              <a:solidFill>
                <a:schemeClr val="tx1"/>
              </a:solidFill>
            </a:rPr>
            <a:t>Rumah</a:t>
          </a:r>
          <a:r>
            <a:rPr lang="en-US" sz="2600" kern="1200" dirty="0" smtClean="0">
              <a:solidFill>
                <a:schemeClr val="tx1"/>
              </a:solidFill>
            </a:rPr>
            <a:t> </a:t>
          </a:r>
          <a:r>
            <a:rPr lang="en-US" sz="2600" kern="1200" dirty="0" err="1" smtClean="0">
              <a:solidFill>
                <a:schemeClr val="tx1"/>
              </a:solidFill>
            </a:rPr>
            <a:t>Belajar</a:t>
          </a:r>
          <a:endParaRPr lang="en-US" sz="2600" kern="1200" dirty="0">
            <a:solidFill>
              <a:schemeClr val="tx1"/>
            </a:solidFill>
          </a:endParaRPr>
        </a:p>
      </dsp:txBody>
      <dsp:txXfrm>
        <a:off x="511409" y="347956"/>
        <a:ext cx="10398907" cy="696274"/>
      </dsp:txXfrm>
    </dsp:sp>
    <dsp:sp modelId="{A7812587-329D-0744-BF76-15367038CABB}">
      <dsp:nvSpPr>
        <dsp:cNvPr id="0" name=""/>
        <dsp:cNvSpPr/>
      </dsp:nvSpPr>
      <dsp:spPr>
        <a:xfrm>
          <a:off x="76237" y="260921"/>
          <a:ext cx="870342" cy="87034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D98A870-BD14-6F47-A13A-52A184E0E837}">
      <dsp:nvSpPr>
        <dsp:cNvPr id="0" name=""/>
        <dsp:cNvSpPr/>
      </dsp:nvSpPr>
      <dsp:spPr>
        <a:xfrm>
          <a:off x="910599" y="1392548"/>
          <a:ext cx="9999717" cy="696274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52668" tIns="66040" rIns="66040" bIns="66040" numCol="1" spcCol="1270" anchor="ctr" anchorCtr="0">
          <a:noAutofit/>
        </a:bodyPr>
        <a:lstStyle/>
        <a:p>
          <a:pPr lvl="0" algn="l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err="1" smtClean="0">
              <a:solidFill>
                <a:schemeClr val="tx1"/>
              </a:solidFill>
            </a:rPr>
            <a:t>Pemanfaatan</a:t>
          </a:r>
          <a:r>
            <a:rPr lang="en-US" sz="2600" kern="1200" dirty="0" smtClean="0">
              <a:solidFill>
                <a:schemeClr val="tx1"/>
              </a:solidFill>
            </a:rPr>
            <a:t> </a:t>
          </a:r>
          <a:r>
            <a:rPr lang="en-US" sz="2600" kern="1200" dirty="0" err="1" smtClean="0">
              <a:solidFill>
                <a:schemeClr val="tx1"/>
              </a:solidFill>
            </a:rPr>
            <a:t>Sistem</a:t>
          </a:r>
          <a:r>
            <a:rPr lang="en-US" sz="2600" kern="1200" dirty="0" smtClean="0">
              <a:solidFill>
                <a:schemeClr val="tx1"/>
              </a:solidFill>
            </a:rPr>
            <a:t> </a:t>
          </a:r>
          <a:r>
            <a:rPr lang="en-US" sz="2600" kern="1200" dirty="0" err="1" smtClean="0">
              <a:solidFill>
                <a:schemeClr val="tx1"/>
              </a:solidFill>
            </a:rPr>
            <a:t>Informasi</a:t>
          </a:r>
          <a:r>
            <a:rPr lang="en-US" sz="2600" kern="1200" dirty="0" smtClean="0">
              <a:solidFill>
                <a:schemeClr val="tx1"/>
              </a:solidFill>
            </a:rPr>
            <a:t> </a:t>
          </a:r>
          <a:r>
            <a:rPr lang="en-US" sz="2600" kern="1200" dirty="0" err="1" smtClean="0">
              <a:solidFill>
                <a:schemeClr val="tx1"/>
              </a:solidFill>
            </a:rPr>
            <a:t>Manajemen</a:t>
          </a:r>
          <a:r>
            <a:rPr lang="en-US" sz="2600" kern="1200" dirty="0" smtClean="0">
              <a:solidFill>
                <a:schemeClr val="tx1"/>
              </a:solidFill>
            </a:rPr>
            <a:t> </a:t>
          </a:r>
          <a:r>
            <a:rPr lang="en-US" sz="2600" kern="1200" dirty="0" err="1" smtClean="0">
              <a:solidFill>
                <a:schemeClr val="tx1"/>
              </a:solidFill>
            </a:rPr>
            <a:t>Pelatihan</a:t>
          </a:r>
          <a:r>
            <a:rPr lang="en-US" sz="2600" kern="1200" dirty="0" smtClean="0">
              <a:solidFill>
                <a:schemeClr val="tx1"/>
              </a:solidFill>
            </a:rPr>
            <a:t> TIK (SIMPATIK)</a:t>
          </a:r>
          <a:endParaRPr lang="en-US" sz="2600" kern="1200" dirty="0">
            <a:solidFill>
              <a:schemeClr val="tx1"/>
            </a:solidFill>
          </a:endParaRPr>
        </a:p>
      </dsp:txBody>
      <dsp:txXfrm>
        <a:off x="910599" y="1392548"/>
        <a:ext cx="9999717" cy="696274"/>
      </dsp:txXfrm>
    </dsp:sp>
    <dsp:sp modelId="{5FD43F9F-4439-3045-90C4-33CFBF5A1501}">
      <dsp:nvSpPr>
        <dsp:cNvPr id="0" name=""/>
        <dsp:cNvSpPr/>
      </dsp:nvSpPr>
      <dsp:spPr>
        <a:xfrm>
          <a:off x="475427" y="1305514"/>
          <a:ext cx="870342" cy="87034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8B6FC5F-8D29-0648-A0C3-B3B2B44477BC}">
      <dsp:nvSpPr>
        <dsp:cNvPr id="0" name=""/>
        <dsp:cNvSpPr/>
      </dsp:nvSpPr>
      <dsp:spPr>
        <a:xfrm>
          <a:off x="910599" y="2437140"/>
          <a:ext cx="9999717" cy="696274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52668" tIns="66040" rIns="66040" bIns="66040" numCol="1" spcCol="1270" anchor="ctr" anchorCtr="0">
          <a:noAutofit/>
        </a:bodyPr>
        <a:lstStyle/>
        <a:p>
          <a:pPr lvl="0" algn="l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err="1" smtClean="0">
              <a:solidFill>
                <a:schemeClr val="tx1"/>
              </a:solidFill>
            </a:rPr>
            <a:t>Pendesiminasian</a:t>
          </a:r>
          <a:r>
            <a:rPr lang="en-US" sz="2600" kern="1200" dirty="0" smtClean="0">
              <a:solidFill>
                <a:schemeClr val="tx1"/>
              </a:solidFill>
            </a:rPr>
            <a:t> </a:t>
          </a:r>
          <a:r>
            <a:rPr lang="en-US" sz="2600" kern="1200" dirty="0" err="1" smtClean="0">
              <a:solidFill>
                <a:schemeClr val="tx1"/>
              </a:solidFill>
            </a:rPr>
            <a:t>hasil</a:t>
          </a:r>
          <a:r>
            <a:rPr lang="en-US" sz="2600" kern="1200" dirty="0" smtClean="0">
              <a:solidFill>
                <a:schemeClr val="tx1"/>
              </a:solidFill>
            </a:rPr>
            <a:t> </a:t>
          </a:r>
          <a:r>
            <a:rPr lang="en-US" sz="2600" kern="1200" dirty="0" err="1" smtClean="0">
              <a:solidFill>
                <a:schemeClr val="tx1"/>
              </a:solidFill>
            </a:rPr>
            <a:t>kegiatan</a:t>
          </a:r>
          <a:r>
            <a:rPr lang="en-US" sz="2600" kern="1200" dirty="0" smtClean="0">
              <a:solidFill>
                <a:schemeClr val="tx1"/>
              </a:solidFill>
            </a:rPr>
            <a:t> minimal </a:t>
          </a:r>
          <a:r>
            <a:rPr lang="en-US" sz="2600" kern="1200" dirty="0" err="1" smtClean="0">
              <a:solidFill>
                <a:schemeClr val="tx1"/>
              </a:solidFill>
            </a:rPr>
            <a:t>ke</a:t>
          </a:r>
          <a:r>
            <a:rPr lang="en-US" sz="2600" kern="1200" dirty="0" smtClean="0">
              <a:solidFill>
                <a:schemeClr val="tx1"/>
              </a:solidFill>
            </a:rPr>
            <a:t> 10 </a:t>
          </a:r>
          <a:r>
            <a:rPr lang="en-US" sz="2600" kern="1200" dirty="0" err="1" smtClean="0">
              <a:solidFill>
                <a:schemeClr val="tx1"/>
              </a:solidFill>
            </a:rPr>
            <a:t>sekolah</a:t>
          </a:r>
          <a:r>
            <a:rPr lang="en-US" sz="2600" kern="1200" dirty="0" smtClean="0">
              <a:solidFill>
                <a:schemeClr val="tx1"/>
              </a:solidFill>
            </a:rPr>
            <a:t> </a:t>
          </a:r>
          <a:r>
            <a:rPr lang="en-US" sz="2600" kern="1200" dirty="0" err="1" smtClean="0">
              <a:solidFill>
                <a:schemeClr val="tx1"/>
              </a:solidFill>
            </a:rPr>
            <a:t>lainnya</a:t>
          </a:r>
          <a:endParaRPr lang="en-US" sz="2600" kern="1200" dirty="0">
            <a:solidFill>
              <a:schemeClr val="tx1"/>
            </a:solidFill>
          </a:endParaRPr>
        </a:p>
      </dsp:txBody>
      <dsp:txXfrm>
        <a:off x="910599" y="2437140"/>
        <a:ext cx="9999717" cy="696274"/>
      </dsp:txXfrm>
    </dsp:sp>
    <dsp:sp modelId="{3113BEC6-84FA-6C4B-8D76-DBB563815C68}">
      <dsp:nvSpPr>
        <dsp:cNvPr id="0" name=""/>
        <dsp:cNvSpPr/>
      </dsp:nvSpPr>
      <dsp:spPr>
        <a:xfrm>
          <a:off x="475427" y="2350106"/>
          <a:ext cx="870342" cy="87034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48859EF-2A32-D243-9022-15FBD61A4A2C}">
      <dsp:nvSpPr>
        <dsp:cNvPr id="0" name=""/>
        <dsp:cNvSpPr/>
      </dsp:nvSpPr>
      <dsp:spPr>
        <a:xfrm>
          <a:off x="511409" y="3481732"/>
          <a:ext cx="10398907" cy="696274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52668" tIns="66040" rIns="66040" bIns="66040" numCol="1" spcCol="1270" anchor="ctr" anchorCtr="0">
          <a:noAutofit/>
        </a:bodyPr>
        <a:lstStyle/>
        <a:p>
          <a:pPr lvl="0" algn="l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err="1" smtClean="0">
              <a:solidFill>
                <a:schemeClr val="tx1"/>
              </a:solidFill>
            </a:rPr>
            <a:t>Pemilihan</a:t>
          </a:r>
          <a:r>
            <a:rPr lang="en-US" sz="2600" kern="1200" dirty="0" smtClean="0">
              <a:solidFill>
                <a:schemeClr val="tx1"/>
              </a:solidFill>
            </a:rPr>
            <a:t> Duta </a:t>
          </a:r>
          <a:r>
            <a:rPr lang="en-US" sz="2600" kern="1200" dirty="0" err="1" smtClean="0">
              <a:solidFill>
                <a:schemeClr val="tx1"/>
              </a:solidFill>
            </a:rPr>
            <a:t>Rumah</a:t>
          </a:r>
          <a:r>
            <a:rPr lang="en-US" sz="2600" kern="1200" dirty="0" smtClean="0">
              <a:solidFill>
                <a:schemeClr val="tx1"/>
              </a:solidFill>
            </a:rPr>
            <a:t> </a:t>
          </a:r>
          <a:r>
            <a:rPr lang="en-US" sz="2600" kern="1200" dirty="0" err="1" smtClean="0">
              <a:solidFill>
                <a:schemeClr val="tx1"/>
              </a:solidFill>
            </a:rPr>
            <a:t>Belajar</a:t>
          </a:r>
          <a:r>
            <a:rPr lang="en-US" sz="2600" kern="1200" dirty="0" smtClean="0">
              <a:solidFill>
                <a:schemeClr val="tx1"/>
              </a:solidFill>
            </a:rPr>
            <a:t> </a:t>
          </a:r>
          <a:r>
            <a:rPr lang="en-US" sz="2600" kern="1200" dirty="0" err="1" smtClean="0">
              <a:solidFill>
                <a:schemeClr val="tx1"/>
              </a:solidFill>
            </a:rPr>
            <a:t>untuk</a:t>
          </a:r>
          <a:r>
            <a:rPr lang="en-US" sz="2600" kern="1200" dirty="0" smtClean="0">
              <a:solidFill>
                <a:schemeClr val="tx1"/>
              </a:solidFill>
            </a:rPr>
            <a:t> </a:t>
          </a:r>
          <a:r>
            <a:rPr lang="en-US" sz="2600" kern="1200" dirty="0" err="1" smtClean="0">
              <a:solidFill>
                <a:schemeClr val="tx1"/>
              </a:solidFill>
            </a:rPr>
            <a:t>setiap</a:t>
          </a:r>
          <a:r>
            <a:rPr lang="en-US" sz="2600" kern="1200" dirty="0" smtClean="0">
              <a:solidFill>
                <a:schemeClr val="tx1"/>
              </a:solidFill>
            </a:rPr>
            <a:t> </a:t>
          </a:r>
          <a:r>
            <a:rPr lang="en-US" sz="2600" kern="1200" dirty="0" err="1" smtClean="0">
              <a:solidFill>
                <a:schemeClr val="tx1"/>
              </a:solidFill>
            </a:rPr>
            <a:t>provinsi</a:t>
          </a:r>
          <a:endParaRPr lang="en-US" sz="2600" kern="1200" dirty="0">
            <a:solidFill>
              <a:schemeClr val="tx1"/>
            </a:solidFill>
          </a:endParaRPr>
        </a:p>
      </dsp:txBody>
      <dsp:txXfrm>
        <a:off x="511409" y="3481732"/>
        <a:ext cx="10398907" cy="696274"/>
      </dsp:txXfrm>
    </dsp:sp>
    <dsp:sp modelId="{400B2397-B573-564D-8BCA-7E6B8C862D51}">
      <dsp:nvSpPr>
        <dsp:cNvPr id="0" name=""/>
        <dsp:cNvSpPr/>
      </dsp:nvSpPr>
      <dsp:spPr>
        <a:xfrm>
          <a:off x="76237" y="3394698"/>
          <a:ext cx="870342" cy="87034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895BE7-3058-4206-A1A4-5E5F543F46B8}" type="datetimeFigureOut">
              <a:rPr lang="id-ID" smtClean="0"/>
              <a:t>14/05/2018</a:t>
            </a:fld>
            <a:endParaRPr lang="id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d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283F8F-9F32-4348-B2E3-F4F41623722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8629076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ECCD-A4D5-4E4D-B8A4-0473B267300B}" type="datetimeFigureOut">
              <a:rPr lang="id-ID" smtClean="0"/>
              <a:t>14/05/2018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D1EF9-0FB8-48F8-80DB-043C02A61EDA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7362035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ECCD-A4D5-4E4D-B8A4-0473B267300B}" type="datetimeFigureOut">
              <a:rPr lang="id-ID" smtClean="0"/>
              <a:t>14/05/2018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D1EF9-0FB8-48F8-80DB-043C02A61EDA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0205243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ECCD-A4D5-4E4D-B8A4-0473B267300B}" type="datetimeFigureOut">
              <a:rPr lang="id-ID" smtClean="0"/>
              <a:t>14/05/2018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D1EF9-0FB8-48F8-80DB-043C02A61EDA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065912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>
            <a:spLocks/>
          </p:cNvSpPr>
          <p:nvPr userDrawn="1"/>
        </p:nvSpPr>
        <p:spPr bwMode="auto">
          <a:xfrm>
            <a:off x="-12700" y="-7938"/>
            <a:ext cx="12217400" cy="706438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180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3" name="Freeform 2"/>
          <p:cNvSpPr>
            <a:spLocks/>
          </p:cNvSpPr>
          <p:nvPr userDrawn="1"/>
        </p:nvSpPr>
        <p:spPr bwMode="auto">
          <a:xfrm>
            <a:off x="5842000" y="-7938"/>
            <a:ext cx="6350000" cy="433388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180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grpSp>
        <p:nvGrpSpPr>
          <p:cNvPr id="4" name="Group 9"/>
          <p:cNvGrpSpPr>
            <a:grpSpLocks/>
          </p:cNvGrpSpPr>
          <p:nvPr userDrawn="1"/>
        </p:nvGrpSpPr>
        <p:grpSpPr bwMode="auto">
          <a:xfrm>
            <a:off x="-25399" y="203200"/>
            <a:ext cx="12240684" cy="439738"/>
            <a:chOff x="-19045" y="216550"/>
            <a:chExt cx="9180548" cy="649224"/>
          </a:xfrm>
        </p:grpSpPr>
        <p:sp>
          <p:nvSpPr>
            <p:cNvPr id="5" name="Freeform 4"/>
            <p:cNvSpPr>
              <a:spLocks/>
            </p:cNvSpPr>
            <p:nvPr/>
          </p:nvSpPr>
          <p:spPr bwMode="auto">
            <a:xfrm rot="21435692">
              <a:off x="-19045" y="216550"/>
              <a:ext cx="9163085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solidFill>
                <a:schemeClr val="tx2">
                  <a:lumMod val="20000"/>
                  <a:lumOff val="8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0" hangingPunct="0">
                <a:defRPr/>
              </a:pPr>
              <a:endParaRPr lang="en-US" sz="1800">
                <a:solidFill>
                  <a:prstClr val="black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6" name="Freeform 5"/>
            <p:cNvSpPr>
              <a:spLocks/>
            </p:cNvSpPr>
            <p:nvPr/>
          </p:nvSpPr>
          <p:spPr bwMode="auto">
            <a:xfrm rot="21435692">
              <a:off x="-14283" y="289207"/>
              <a:ext cx="9175786" cy="53203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solidFill>
                <a:schemeClr val="tx2">
                  <a:lumMod val="20000"/>
                  <a:lumOff val="8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0" hangingPunct="0">
                <a:defRPr/>
              </a:pPr>
              <a:endParaRPr lang="en-US" sz="1800">
                <a:solidFill>
                  <a:prstClr val="black"/>
                </a:solidFill>
                <a:cs typeface="Arial" panose="020B0604020202020204" pitchFamily="34" charset="0"/>
              </a:endParaRPr>
            </a:p>
          </p:txBody>
        </p:sp>
      </p:grpSp>
      <p:sp>
        <p:nvSpPr>
          <p:cNvPr id="7" name="Round Diagonal Corner Rectangle 6"/>
          <p:cNvSpPr/>
          <p:nvPr userDrawn="1"/>
        </p:nvSpPr>
        <p:spPr>
          <a:xfrm>
            <a:off x="1809751" y="927101"/>
            <a:ext cx="10382249" cy="73025"/>
          </a:xfrm>
          <a:prstGeom prst="round2DiagRect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id-ID" sz="1800">
              <a:solidFill>
                <a:prstClr val="white"/>
              </a:solidFill>
            </a:endParaRPr>
          </a:p>
        </p:txBody>
      </p:sp>
      <p:pic>
        <p:nvPicPr>
          <p:cNvPr id="8" name="Picture 7" descr="Pustekkom 2011 kecill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82251" y="214314"/>
            <a:ext cx="1545167" cy="54292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8" descr="Depdiknas Presentasi.pn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6251" y="136526"/>
            <a:ext cx="952500" cy="720725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77618322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6000750"/>
            <a:ext cx="12192000" cy="857250"/>
          </a:xfrm>
          <a:prstGeom prst="rect">
            <a:avLst/>
          </a:prstGeom>
          <a:gradFill flip="none" rotWithShape="1">
            <a:gsLst>
              <a:gs pos="0">
                <a:srgbClr val="FFFF00"/>
              </a:gs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5" name="Picture 4" descr="IMG_0010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918" y="5334001"/>
            <a:ext cx="1356783" cy="13573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 userDrawn="1"/>
        </p:nvSpPr>
        <p:spPr>
          <a:xfrm>
            <a:off x="4639734" y="6069013"/>
            <a:ext cx="7266517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Pusat</a:t>
            </a:r>
            <a:r>
              <a:rPr lang="en-US" sz="1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sz="1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Teknologi</a:t>
            </a:r>
            <a:r>
              <a:rPr lang="en-US" sz="1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sz="1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Informasi</a:t>
            </a:r>
            <a:r>
              <a:rPr lang="en-US" sz="1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sz="1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dan</a:t>
            </a:r>
            <a:r>
              <a:rPr lang="en-US" sz="1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sz="1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Komunikasi</a:t>
            </a:r>
            <a:r>
              <a:rPr lang="en-US" sz="1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sz="1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Pendidikan</a:t>
            </a:r>
            <a:endParaRPr lang="en-US" sz="18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Kementerian</a:t>
            </a:r>
            <a:r>
              <a:rPr lang="en-US" sz="1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sz="1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Pendidikan</a:t>
            </a:r>
            <a:r>
              <a:rPr lang="en-US" sz="1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id-ID" sz="1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dan Kebudayaan</a:t>
            </a:r>
            <a:endParaRPr lang="en-US" sz="18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A4C3F9-619D-4BFE-A56C-CBD9A668264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5/14/2018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F7464C-F590-4537-B509-752B636B184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462221"/>
      </p:ext>
    </p:extLst>
  </p:cSld>
  <p:clrMapOvr>
    <a:masterClrMapping/>
  </p:clrMapOvr>
  <p:transition spd="med">
    <p:fade thruBlk="1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 txBox="1">
            <a:spLocks/>
          </p:cNvSpPr>
          <p:nvPr userDrawn="1"/>
        </p:nvSpPr>
        <p:spPr bwMode="auto"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fld id="{4BAD9DE4-CAE2-45EA-95FD-F7FFC79C8122}" type="datetime1">
              <a:rPr lang="en-US" sz="1200" smtClean="0">
                <a:solidFill>
                  <a:srgbClr val="898989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t>5/14/2018</a:t>
            </a:fld>
            <a:endParaRPr lang="en-US" sz="1200">
              <a:solidFill>
                <a:srgbClr val="898989"/>
              </a:solidFill>
            </a:endParaRPr>
          </a:p>
        </p:txBody>
      </p:sp>
      <p:sp>
        <p:nvSpPr>
          <p:cNvPr id="5" name="Slide Number Placeholder 5"/>
          <p:cNvSpPr txBox="1">
            <a:spLocks/>
          </p:cNvSpPr>
          <p:nvPr userDrawn="1"/>
        </p:nvSpPr>
        <p:spPr bwMode="auto"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fld id="{52107DA6-55BA-4D08-A795-199DD2F84A9D}" type="slidenum">
              <a:rPr lang="en-US" sz="1200" smtClean="0">
                <a:solidFill>
                  <a:srgbClr val="898989"/>
                </a:solidFill>
              </a:rPr>
              <a:pPr algn="r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sz="1200">
              <a:solidFill>
                <a:srgbClr val="898989"/>
              </a:solidFill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0" y="6000750"/>
            <a:ext cx="12192000" cy="857250"/>
          </a:xfrm>
          <a:prstGeom prst="rect">
            <a:avLst/>
          </a:prstGeom>
          <a:gradFill flip="none" rotWithShape="1">
            <a:gsLst>
              <a:gs pos="0">
                <a:srgbClr val="FFFF00"/>
              </a:gs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7" name="Picture 6" descr="IMG_0010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918" y="5334001"/>
            <a:ext cx="1356783" cy="13573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Box 7"/>
          <p:cNvSpPr txBox="1"/>
          <p:nvPr userDrawn="1"/>
        </p:nvSpPr>
        <p:spPr>
          <a:xfrm>
            <a:off x="4639734" y="6069013"/>
            <a:ext cx="7266517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800" b="1" dirty="0" err="1">
                <a:solidFill>
                  <a:srgbClr val="1F497D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Pusat</a:t>
            </a:r>
            <a:r>
              <a:rPr lang="en-US" sz="1800" b="1" dirty="0">
                <a:solidFill>
                  <a:srgbClr val="1F497D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sz="1800" b="1" dirty="0" err="1">
                <a:solidFill>
                  <a:srgbClr val="1F497D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Teknologi</a:t>
            </a:r>
            <a:r>
              <a:rPr lang="en-US" sz="1800" b="1" dirty="0">
                <a:solidFill>
                  <a:srgbClr val="1F497D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sz="1800" b="1" dirty="0" err="1">
                <a:solidFill>
                  <a:srgbClr val="1F497D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Informasi</a:t>
            </a:r>
            <a:r>
              <a:rPr lang="en-US" sz="1800" b="1" dirty="0">
                <a:solidFill>
                  <a:srgbClr val="1F497D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sz="1800" b="1" dirty="0" err="1">
                <a:solidFill>
                  <a:srgbClr val="1F497D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dan</a:t>
            </a:r>
            <a:r>
              <a:rPr lang="en-US" sz="1800" b="1" dirty="0">
                <a:solidFill>
                  <a:srgbClr val="1F497D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sz="1800" b="1" dirty="0" err="1">
                <a:solidFill>
                  <a:srgbClr val="1F497D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Komunikasi</a:t>
            </a:r>
            <a:r>
              <a:rPr lang="en-US" sz="1800" b="1" dirty="0">
                <a:solidFill>
                  <a:srgbClr val="1F497D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sz="1800" b="1" dirty="0" err="1">
                <a:solidFill>
                  <a:srgbClr val="1F497D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Pendidikan</a:t>
            </a:r>
            <a:endParaRPr lang="en-US" sz="1800" b="1" dirty="0">
              <a:solidFill>
                <a:srgbClr val="1F497D">
                  <a:lumMod val="5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800" b="1" dirty="0" err="1">
                <a:solidFill>
                  <a:srgbClr val="1F497D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Kementerian</a:t>
            </a:r>
            <a:r>
              <a:rPr lang="en-US" sz="1800" b="1" dirty="0">
                <a:solidFill>
                  <a:srgbClr val="1F497D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sz="1800" b="1" dirty="0" err="1">
                <a:solidFill>
                  <a:srgbClr val="1F497D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Pendidikan</a:t>
            </a:r>
            <a:r>
              <a:rPr lang="en-US" sz="1800" b="1" dirty="0">
                <a:solidFill>
                  <a:srgbClr val="1F497D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id-ID" sz="1800" b="1" dirty="0">
                <a:solidFill>
                  <a:srgbClr val="1F497D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dan Kebudayaan</a:t>
            </a:r>
            <a:endParaRPr lang="en-US" sz="1800" b="1" dirty="0">
              <a:solidFill>
                <a:srgbClr val="1F497D">
                  <a:lumMod val="5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 b="1" i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rgbClr val="FF0000"/>
              </a:buClr>
              <a:buFont typeface="Wingdings" pitchFamily="2" charset="2"/>
              <a:buChar char="§"/>
              <a:defRPr/>
            </a:lvl1pPr>
            <a:lvl2pPr>
              <a:buClr>
                <a:srgbClr val="008000"/>
              </a:buClr>
              <a:buFont typeface="Arial" pitchFamily="34" charset="0"/>
              <a:buChar char="•"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F777A6-CDF2-4BF4-A9DF-A877C2955D1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5/14/2018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174D07-AAD7-47A4-A344-E7FFCF4850D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4655531"/>
      </p:ext>
    </p:extLst>
  </p:cSld>
  <p:clrMapOvr>
    <a:masterClrMapping/>
  </p:clrMapOvr>
  <p:transition spd="med">
    <p:fade thruBlk="1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 txBox="1">
            <a:spLocks/>
          </p:cNvSpPr>
          <p:nvPr userDrawn="1"/>
        </p:nvSpPr>
        <p:spPr bwMode="auto"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fld id="{793F9C54-00E0-408B-9DCC-BD2E8A2EF98C}" type="datetime1">
              <a:rPr lang="en-US" sz="1200" smtClean="0">
                <a:solidFill>
                  <a:srgbClr val="898989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t>5/14/2018</a:t>
            </a:fld>
            <a:endParaRPr lang="en-US" sz="1200">
              <a:solidFill>
                <a:srgbClr val="898989"/>
              </a:solidFill>
            </a:endParaRPr>
          </a:p>
        </p:txBody>
      </p:sp>
      <p:sp>
        <p:nvSpPr>
          <p:cNvPr id="5" name="Slide Number Placeholder 5"/>
          <p:cNvSpPr txBox="1">
            <a:spLocks/>
          </p:cNvSpPr>
          <p:nvPr userDrawn="1"/>
        </p:nvSpPr>
        <p:spPr bwMode="auto"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fld id="{8AE2902F-3A79-4A60-BF66-4151D7D532B6}" type="slidenum">
              <a:rPr lang="en-US" sz="1200" smtClean="0">
                <a:solidFill>
                  <a:srgbClr val="898989"/>
                </a:solidFill>
              </a:rPr>
              <a:pPr algn="r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sz="1200">
              <a:solidFill>
                <a:srgbClr val="898989"/>
              </a:solidFill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0" y="6000750"/>
            <a:ext cx="12192000" cy="857250"/>
          </a:xfrm>
          <a:prstGeom prst="rect">
            <a:avLst/>
          </a:prstGeom>
          <a:gradFill flip="none" rotWithShape="1">
            <a:gsLst>
              <a:gs pos="0">
                <a:srgbClr val="FFFF00"/>
              </a:gs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7" name="Picture 6" descr="IMG_0010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918" y="5334001"/>
            <a:ext cx="1356783" cy="13573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Box 7"/>
          <p:cNvSpPr txBox="1"/>
          <p:nvPr userDrawn="1"/>
        </p:nvSpPr>
        <p:spPr>
          <a:xfrm>
            <a:off x="4639734" y="6069013"/>
            <a:ext cx="7266517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Pusat</a:t>
            </a:r>
            <a:r>
              <a:rPr lang="en-US" sz="1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sz="1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Teknologi</a:t>
            </a:r>
            <a:r>
              <a:rPr lang="en-US" sz="1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sz="1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Informasi</a:t>
            </a:r>
            <a:r>
              <a:rPr lang="en-US" sz="1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sz="1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dan</a:t>
            </a:r>
            <a:r>
              <a:rPr lang="en-US" sz="1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sz="1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Komunikasi</a:t>
            </a:r>
            <a:r>
              <a:rPr lang="en-US" sz="1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sz="1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Pendidikan</a:t>
            </a:r>
            <a:endParaRPr lang="en-US" sz="18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Kementerian</a:t>
            </a:r>
            <a:r>
              <a:rPr lang="en-US" sz="1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sz="1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Pendidikan</a:t>
            </a:r>
            <a:r>
              <a:rPr lang="en-US" sz="1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sz="1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Nasional</a:t>
            </a:r>
            <a:endParaRPr lang="en-US" sz="18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D3D8CB-97C5-4B3E-B7FA-DA4489A89BE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5/14/2018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3B3333-E467-462F-AD9F-122FB74606A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7686668"/>
      </p:ext>
    </p:extLst>
  </p:cSld>
  <p:clrMapOvr>
    <a:masterClrMapping/>
  </p:clrMapOvr>
  <p:transition spd="med">
    <p:fade thruBlk="1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 txBox="1">
            <a:spLocks/>
          </p:cNvSpPr>
          <p:nvPr userDrawn="1"/>
        </p:nvSpPr>
        <p:spPr bwMode="auto"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fld id="{69C2BD55-10C7-458A-B93A-44028B3B1CAF}" type="datetime1">
              <a:rPr lang="en-US" sz="1200" smtClean="0">
                <a:solidFill>
                  <a:srgbClr val="898989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t>5/14/2018</a:t>
            </a:fld>
            <a:endParaRPr lang="en-US" sz="1200">
              <a:solidFill>
                <a:srgbClr val="898989"/>
              </a:solidFill>
            </a:endParaRPr>
          </a:p>
        </p:txBody>
      </p:sp>
      <p:sp>
        <p:nvSpPr>
          <p:cNvPr id="6" name="Slide Number Placeholder 5"/>
          <p:cNvSpPr txBox="1">
            <a:spLocks/>
          </p:cNvSpPr>
          <p:nvPr userDrawn="1"/>
        </p:nvSpPr>
        <p:spPr bwMode="auto"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fld id="{E5DCD0BA-4DB2-43E1-9B4F-8F8F7438719C}" type="slidenum">
              <a:rPr lang="en-US" sz="1200" smtClean="0">
                <a:solidFill>
                  <a:srgbClr val="898989"/>
                </a:solidFill>
              </a:rPr>
              <a:pPr algn="r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sz="1200">
              <a:solidFill>
                <a:srgbClr val="898989"/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0" y="6000750"/>
            <a:ext cx="12192000" cy="857250"/>
          </a:xfrm>
          <a:prstGeom prst="rect">
            <a:avLst/>
          </a:prstGeom>
          <a:gradFill flip="none" rotWithShape="1">
            <a:gsLst>
              <a:gs pos="0">
                <a:srgbClr val="FFFF00"/>
              </a:gs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8" name="Picture 7" descr="IMG_0010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918" y="5334001"/>
            <a:ext cx="1356783" cy="13573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/>
          <p:cNvSpPr txBox="1"/>
          <p:nvPr userDrawn="1"/>
        </p:nvSpPr>
        <p:spPr>
          <a:xfrm>
            <a:off x="4639734" y="6069013"/>
            <a:ext cx="7266517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Pusat</a:t>
            </a:r>
            <a:r>
              <a:rPr lang="en-US" sz="1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sz="1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Teknologi</a:t>
            </a:r>
            <a:r>
              <a:rPr lang="en-US" sz="1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sz="1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Informasi</a:t>
            </a:r>
            <a:r>
              <a:rPr lang="en-US" sz="1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sz="1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dan</a:t>
            </a:r>
            <a:r>
              <a:rPr lang="en-US" sz="1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sz="1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Komunikasi</a:t>
            </a:r>
            <a:r>
              <a:rPr lang="en-US" sz="1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sz="1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Pendidikan</a:t>
            </a:r>
            <a:endParaRPr lang="en-US" sz="18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Kementerian</a:t>
            </a:r>
            <a:r>
              <a:rPr lang="en-US" sz="1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sz="1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Pendidikan</a:t>
            </a:r>
            <a:r>
              <a:rPr lang="en-US" sz="1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sz="1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Nasional</a:t>
            </a:r>
            <a:endParaRPr lang="en-US" sz="18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D9A20F-6C6C-4068-A635-11FB346B164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5/14/2018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FD08BF-52F3-4FBF-828E-BDA85397E71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6923953"/>
      </p:ext>
    </p:extLst>
  </p:cSld>
  <p:clrMapOvr>
    <a:masterClrMapping/>
  </p:clrMapOvr>
  <p:transition spd="med">
    <p:fade thruBlk="1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3"/>
          <p:cNvSpPr txBox="1">
            <a:spLocks/>
          </p:cNvSpPr>
          <p:nvPr userDrawn="1"/>
        </p:nvSpPr>
        <p:spPr bwMode="auto"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fld id="{D231F97C-843F-4226-B122-89D79BF0D58A}" type="datetime1">
              <a:rPr lang="en-US" sz="1200" smtClean="0">
                <a:solidFill>
                  <a:srgbClr val="898989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t>5/14/2018</a:t>
            </a:fld>
            <a:endParaRPr lang="en-US" sz="1200">
              <a:solidFill>
                <a:srgbClr val="898989"/>
              </a:solidFill>
            </a:endParaRPr>
          </a:p>
        </p:txBody>
      </p:sp>
      <p:sp>
        <p:nvSpPr>
          <p:cNvPr id="8" name="Slide Number Placeholder 5"/>
          <p:cNvSpPr txBox="1">
            <a:spLocks/>
          </p:cNvSpPr>
          <p:nvPr userDrawn="1"/>
        </p:nvSpPr>
        <p:spPr bwMode="auto"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fld id="{767391D7-23E6-4BF2-B0E4-0AF6A29F1724}" type="slidenum">
              <a:rPr lang="en-US" sz="1200" smtClean="0">
                <a:solidFill>
                  <a:srgbClr val="898989"/>
                </a:solidFill>
              </a:rPr>
              <a:pPr algn="r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sz="1200">
              <a:solidFill>
                <a:srgbClr val="898989"/>
              </a:solidFill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0" y="6000750"/>
            <a:ext cx="12192000" cy="857250"/>
          </a:xfrm>
          <a:prstGeom prst="rect">
            <a:avLst/>
          </a:prstGeom>
          <a:gradFill flip="none" rotWithShape="1">
            <a:gsLst>
              <a:gs pos="0">
                <a:srgbClr val="FFFF00"/>
              </a:gs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10" name="Picture 9" descr="IMG_0010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918" y="5334001"/>
            <a:ext cx="1356783" cy="13573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TextBox 10"/>
          <p:cNvSpPr txBox="1"/>
          <p:nvPr userDrawn="1"/>
        </p:nvSpPr>
        <p:spPr>
          <a:xfrm>
            <a:off x="4639734" y="6069013"/>
            <a:ext cx="7266517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Pusat</a:t>
            </a:r>
            <a:r>
              <a:rPr lang="en-US" sz="1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sz="1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Teknologi</a:t>
            </a:r>
            <a:r>
              <a:rPr lang="en-US" sz="1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sz="1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Informasi</a:t>
            </a:r>
            <a:r>
              <a:rPr lang="en-US" sz="1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sz="1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dan</a:t>
            </a:r>
            <a:r>
              <a:rPr lang="en-US" sz="1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sz="1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Komunikasi</a:t>
            </a:r>
            <a:r>
              <a:rPr lang="en-US" sz="1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sz="1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Pendidikan</a:t>
            </a:r>
            <a:endParaRPr lang="en-US" sz="18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Kementerian</a:t>
            </a:r>
            <a:r>
              <a:rPr lang="en-US" sz="1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sz="1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Pendidikan</a:t>
            </a:r>
            <a:r>
              <a:rPr lang="en-US" sz="1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id-ID" sz="1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dan Kabudayaan</a:t>
            </a:r>
            <a:endParaRPr lang="en-US" sz="18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EDADE4-D03C-4CBA-BDC0-2076938D4E5F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5/14/2018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4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627EB8-34B7-45CB-BAD0-524671DE9B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4150759"/>
      </p:ext>
    </p:extLst>
  </p:cSld>
  <p:clrMapOvr>
    <a:masterClrMapping/>
  </p:clrMapOvr>
  <p:transition spd="med">
    <p:fade thruBlk="1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3"/>
          <p:cNvSpPr txBox="1">
            <a:spLocks/>
          </p:cNvSpPr>
          <p:nvPr userDrawn="1"/>
        </p:nvSpPr>
        <p:spPr bwMode="auto"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fld id="{923E420D-885E-4CD8-97CE-2E82B96F16DE}" type="datetime1">
              <a:rPr lang="en-US" sz="1200" smtClean="0">
                <a:solidFill>
                  <a:srgbClr val="898989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t>5/14/2018</a:t>
            </a:fld>
            <a:endParaRPr lang="en-US" sz="1200">
              <a:solidFill>
                <a:srgbClr val="898989"/>
              </a:solidFill>
            </a:endParaRPr>
          </a:p>
        </p:txBody>
      </p:sp>
      <p:sp>
        <p:nvSpPr>
          <p:cNvPr id="4" name="Slide Number Placeholder 5"/>
          <p:cNvSpPr txBox="1">
            <a:spLocks/>
          </p:cNvSpPr>
          <p:nvPr userDrawn="1"/>
        </p:nvSpPr>
        <p:spPr bwMode="auto"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fld id="{3C749075-EE4D-4EC6-B3D0-AFCBD33C7900}" type="slidenum">
              <a:rPr lang="en-US" sz="1200" smtClean="0">
                <a:solidFill>
                  <a:srgbClr val="898989"/>
                </a:solidFill>
              </a:rPr>
              <a:pPr algn="r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sz="1200">
              <a:solidFill>
                <a:srgbClr val="898989"/>
              </a:solidFill>
            </a:endParaRPr>
          </a:p>
        </p:txBody>
      </p:sp>
      <p:sp>
        <p:nvSpPr>
          <p:cNvPr id="5" name="Rectangle 4"/>
          <p:cNvSpPr/>
          <p:nvPr userDrawn="1"/>
        </p:nvSpPr>
        <p:spPr>
          <a:xfrm>
            <a:off x="0" y="6000750"/>
            <a:ext cx="12192000" cy="857250"/>
          </a:xfrm>
          <a:prstGeom prst="rect">
            <a:avLst/>
          </a:prstGeom>
          <a:gradFill flip="none" rotWithShape="1">
            <a:gsLst>
              <a:gs pos="0">
                <a:srgbClr val="FFFF00"/>
              </a:gs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6" name="Picture 5" descr="IMG_0010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918" y="5334001"/>
            <a:ext cx="1356783" cy="13573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 userDrawn="1"/>
        </p:nvSpPr>
        <p:spPr>
          <a:xfrm>
            <a:off x="4639734" y="6069013"/>
            <a:ext cx="7266517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Pusat</a:t>
            </a:r>
            <a:r>
              <a:rPr lang="en-US" sz="1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sz="1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Teknologi</a:t>
            </a:r>
            <a:r>
              <a:rPr lang="en-US" sz="1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sz="1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Informasi</a:t>
            </a:r>
            <a:r>
              <a:rPr lang="en-US" sz="1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sz="1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dan</a:t>
            </a:r>
            <a:r>
              <a:rPr lang="en-US" sz="1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sz="1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Komunikasi</a:t>
            </a:r>
            <a:r>
              <a:rPr lang="en-US" sz="1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sz="1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Pendidikan</a:t>
            </a:r>
            <a:endParaRPr lang="en-US" sz="18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Kementerian</a:t>
            </a:r>
            <a:r>
              <a:rPr lang="en-US" sz="1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sz="1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Pendidikan</a:t>
            </a:r>
            <a:r>
              <a:rPr lang="en-US" sz="1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id-ID" sz="1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dan Kebudayaan</a:t>
            </a:r>
            <a:endParaRPr lang="en-US" sz="18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 userDrawn="1"/>
        </p:nvSpPr>
        <p:spPr bwMode="auto">
          <a:xfrm>
            <a:off x="143933" y="115889"/>
            <a:ext cx="1293944" cy="369332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id-ID" sz="1800" i="1">
                <a:solidFill>
                  <a:srgbClr val="7F7F7F"/>
                </a:solidFill>
                <a:latin typeface="Eras Medium ITC" pitchFamily="34" charset="0"/>
              </a:rPr>
              <a:t>8 Juli 2011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3C32BE-B4AC-4356-8CD7-3E3BA7E0038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5/14/2018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5E9E1F-B625-45D4-85FA-254F49AE628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5827286"/>
      </p:ext>
    </p:extLst>
  </p:cSld>
  <p:clrMapOvr>
    <a:masterClrMapping/>
  </p:clrMapOvr>
  <p:transition spd="med">
    <p:fade thruBlk="1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 txBox="1">
            <a:spLocks/>
          </p:cNvSpPr>
          <p:nvPr userDrawn="1"/>
        </p:nvSpPr>
        <p:spPr bwMode="auto"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fld id="{BEE7BC3D-BF08-40C2-9A27-9E91A43D810C}" type="datetime1">
              <a:rPr lang="en-US" sz="1200" smtClean="0">
                <a:solidFill>
                  <a:srgbClr val="898989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t>5/14/2018</a:t>
            </a:fld>
            <a:endParaRPr lang="en-US" sz="1200">
              <a:solidFill>
                <a:srgbClr val="898989"/>
              </a:solidFill>
            </a:endParaRPr>
          </a:p>
        </p:txBody>
      </p:sp>
      <p:sp>
        <p:nvSpPr>
          <p:cNvPr id="3" name="Slide Number Placeholder 5"/>
          <p:cNvSpPr txBox="1">
            <a:spLocks/>
          </p:cNvSpPr>
          <p:nvPr userDrawn="1"/>
        </p:nvSpPr>
        <p:spPr bwMode="auto"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fld id="{F1F4BD31-3135-49C4-8F4E-72EF45629ADC}" type="slidenum">
              <a:rPr lang="en-US" sz="1200" smtClean="0">
                <a:solidFill>
                  <a:srgbClr val="898989"/>
                </a:solidFill>
              </a:rPr>
              <a:pPr algn="r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sz="1200">
              <a:solidFill>
                <a:srgbClr val="898989"/>
              </a:solidFill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0" y="6000750"/>
            <a:ext cx="12192000" cy="857250"/>
          </a:xfrm>
          <a:prstGeom prst="rect">
            <a:avLst/>
          </a:prstGeom>
          <a:gradFill flip="none" rotWithShape="1">
            <a:gsLst>
              <a:gs pos="0">
                <a:srgbClr val="FFFF00"/>
              </a:gs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5" name="Picture 4" descr="IMG_0010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918" y="5334001"/>
            <a:ext cx="1356783" cy="13573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 userDrawn="1"/>
        </p:nvSpPr>
        <p:spPr>
          <a:xfrm>
            <a:off x="4639734" y="6069013"/>
            <a:ext cx="7266517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Pusat</a:t>
            </a:r>
            <a:r>
              <a:rPr lang="en-US" sz="1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sz="1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Teknologi</a:t>
            </a:r>
            <a:r>
              <a:rPr lang="en-US" sz="1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sz="1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Informasi</a:t>
            </a:r>
            <a:r>
              <a:rPr lang="en-US" sz="1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sz="1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dan</a:t>
            </a:r>
            <a:r>
              <a:rPr lang="en-US" sz="1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sz="1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Komunikasi</a:t>
            </a:r>
            <a:r>
              <a:rPr lang="en-US" sz="1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sz="1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Pendidikan</a:t>
            </a:r>
            <a:endParaRPr lang="en-US" sz="18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Kementerian</a:t>
            </a:r>
            <a:r>
              <a:rPr lang="en-US" sz="1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sz="1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Pendidikan</a:t>
            </a:r>
            <a:r>
              <a:rPr lang="en-US" sz="1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id-ID" sz="1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dan Kebudayaan</a:t>
            </a:r>
            <a:endParaRPr lang="en-US" sz="18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BC097E-31E7-40F7-9963-3E726839470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5/14/2018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AE8A1-BE9E-4B68-827F-3A1151361FC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2120908"/>
      </p:ext>
    </p:extLst>
  </p:cSld>
  <p:clrMapOvr>
    <a:masterClrMapping/>
  </p:clrMapOvr>
  <p:transition spd="med"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ECCD-A4D5-4E4D-B8A4-0473B267300B}" type="datetimeFigureOut">
              <a:rPr lang="id-ID" smtClean="0"/>
              <a:t>14/05/2018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D1EF9-0FB8-48F8-80DB-043C02A61EDA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60399806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9B8236-8A71-451D-9B79-B47DF7528A7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5/14/2018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D1B6F9-D228-4716-9F18-C2B633719DB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9235861"/>
      </p:ext>
    </p:extLst>
  </p:cSld>
  <p:clrMapOvr>
    <a:masterClrMapping/>
  </p:clrMapOvr>
  <p:transition spd="med">
    <p:fade thruBlk="1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9BAAEB-4F53-499D-9280-479C24B363E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5/14/2018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662A46-D58E-45EF-AD39-1FFF68FD724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105917"/>
      </p:ext>
    </p:extLst>
  </p:cSld>
  <p:clrMapOvr>
    <a:masterClrMapping/>
  </p:clrMapOvr>
  <p:transition spd="med">
    <p:fade thruBlk="1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B51930-A6CF-48FE-9744-53870334117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5/14/2018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3A1BE2-673D-4A9E-B0FF-4D5028AD58D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2347349"/>
      </p:ext>
    </p:extLst>
  </p:cSld>
  <p:clrMapOvr>
    <a:masterClrMapping/>
  </p:clrMapOvr>
  <p:transition spd="med">
    <p:fade thruBlk="1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8FD1D2-D6DB-4EAC-8B01-6522E4B58F1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5/14/2018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7638E5-E89D-4810-82D4-54F3C37F94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1522697"/>
      </p:ext>
    </p:extLst>
  </p:cSld>
  <p:clrMapOvr>
    <a:masterClrMapping/>
  </p:clrMapOvr>
  <p:transition spd="med">
    <p:fade thruBlk="1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>
            <a:spLocks/>
          </p:cNvSpPr>
          <p:nvPr userDrawn="1"/>
        </p:nvSpPr>
        <p:spPr bwMode="auto">
          <a:xfrm>
            <a:off x="-12700" y="-7938"/>
            <a:ext cx="12217400" cy="706438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180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3" name="Freeform 2"/>
          <p:cNvSpPr>
            <a:spLocks/>
          </p:cNvSpPr>
          <p:nvPr userDrawn="1"/>
        </p:nvSpPr>
        <p:spPr bwMode="auto">
          <a:xfrm>
            <a:off x="5842000" y="-7938"/>
            <a:ext cx="6350000" cy="433388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180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grpSp>
        <p:nvGrpSpPr>
          <p:cNvPr id="4" name="Group 9"/>
          <p:cNvGrpSpPr>
            <a:grpSpLocks/>
          </p:cNvGrpSpPr>
          <p:nvPr userDrawn="1"/>
        </p:nvGrpSpPr>
        <p:grpSpPr bwMode="auto">
          <a:xfrm>
            <a:off x="-25399" y="203200"/>
            <a:ext cx="12240684" cy="439738"/>
            <a:chOff x="-19045" y="216550"/>
            <a:chExt cx="9180548" cy="649224"/>
          </a:xfrm>
        </p:grpSpPr>
        <p:sp>
          <p:nvSpPr>
            <p:cNvPr id="5" name="Freeform 4"/>
            <p:cNvSpPr>
              <a:spLocks/>
            </p:cNvSpPr>
            <p:nvPr/>
          </p:nvSpPr>
          <p:spPr bwMode="auto">
            <a:xfrm rot="21435692">
              <a:off x="-19045" y="216550"/>
              <a:ext cx="9163085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solidFill>
                <a:schemeClr val="tx2">
                  <a:lumMod val="20000"/>
                  <a:lumOff val="8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0" hangingPunct="0">
                <a:defRPr/>
              </a:pPr>
              <a:endParaRPr lang="en-US" sz="1800">
                <a:solidFill>
                  <a:prstClr val="black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6" name="Freeform 5"/>
            <p:cNvSpPr>
              <a:spLocks/>
            </p:cNvSpPr>
            <p:nvPr/>
          </p:nvSpPr>
          <p:spPr bwMode="auto">
            <a:xfrm rot="21435692">
              <a:off x="-14283" y="289207"/>
              <a:ext cx="9175786" cy="53203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solidFill>
                <a:schemeClr val="tx2">
                  <a:lumMod val="20000"/>
                  <a:lumOff val="8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0" hangingPunct="0">
                <a:defRPr/>
              </a:pPr>
              <a:endParaRPr lang="en-US" sz="1800">
                <a:solidFill>
                  <a:prstClr val="black"/>
                </a:solidFill>
                <a:cs typeface="Arial" panose="020B0604020202020204" pitchFamily="34" charset="0"/>
              </a:endParaRPr>
            </a:p>
          </p:txBody>
        </p:sp>
      </p:grpSp>
      <p:sp>
        <p:nvSpPr>
          <p:cNvPr id="7" name="Round Diagonal Corner Rectangle 6"/>
          <p:cNvSpPr/>
          <p:nvPr userDrawn="1"/>
        </p:nvSpPr>
        <p:spPr>
          <a:xfrm>
            <a:off x="1809751" y="927101"/>
            <a:ext cx="10382249" cy="73025"/>
          </a:xfrm>
          <a:prstGeom prst="round2DiagRect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id-ID" sz="1800">
              <a:solidFill>
                <a:prstClr val="white"/>
              </a:solidFill>
            </a:endParaRPr>
          </a:p>
        </p:txBody>
      </p:sp>
      <p:pic>
        <p:nvPicPr>
          <p:cNvPr id="8" name="Picture 7" descr="Pustekkom 2011 kecill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82251" y="214314"/>
            <a:ext cx="1545167" cy="54292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8" descr="Depdiknas Presentasi.pn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6251" y="136526"/>
            <a:ext cx="952500" cy="720725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43758068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ECCD-A4D5-4E4D-B8A4-0473B267300B}" type="datetimeFigureOut">
              <a:rPr lang="id-ID" smtClean="0"/>
              <a:t>14/05/2018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D1EF9-0FB8-48F8-80DB-043C02A61EDA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9548278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ECCD-A4D5-4E4D-B8A4-0473B267300B}" type="datetimeFigureOut">
              <a:rPr lang="id-ID" smtClean="0"/>
              <a:t>14/05/2018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D1EF9-0FB8-48F8-80DB-043C02A61EDA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9600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ECCD-A4D5-4E4D-B8A4-0473B267300B}" type="datetimeFigureOut">
              <a:rPr lang="id-ID" smtClean="0"/>
              <a:t>14/05/2018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D1EF9-0FB8-48F8-80DB-043C02A61EDA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0629507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ECCD-A4D5-4E4D-B8A4-0473B267300B}" type="datetimeFigureOut">
              <a:rPr lang="id-ID" smtClean="0"/>
              <a:t>14/05/2018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D1EF9-0FB8-48F8-80DB-043C02A61EDA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367677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ECCD-A4D5-4E4D-B8A4-0473B267300B}" type="datetimeFigureOut">
              <a:rPr lang="id-ID" smtClean="0"/>
              <a:t>14/05/2018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D1EF9-0FB8-48F8-80DB-043C02A61EDA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7487265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ECCD-A4D5-4E4D-B8A4-0473B267300B}" type="datetimeFigureOut">
              <a:rPr lang="id-ID" smtClean="0"/>
              <a:t>14/05/2018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D1EF9-0FB8-48F8-80DB-043C02A61EDA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3619101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ECCD-A4D5-4E4D-B8A4-0473B267300B}" type="datetimeFigureOut">
              <a:rPr lang="id-ID" smtClean="0"/>
              <a:t>14/05/2018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D1EF9-0FB8-48F8-80DB-043C02A61EDA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3792801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3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34ECCD-A4D5-4E4D-B8A4-0473B267300B}" type="datetimeFigureOut">
              <a:rPr lang="id-ID" smtClean="0"/>
              <a:t>14/05/2018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0D1EF9-0FB8-48F8-80DB-043C02A61EDA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155282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id-ID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id-ID"/>
              <a:t>Click to edit Master text styles</a:t>
            </a:r>
          </a:p>
          <a:p>
            <a:pPr lvl="1"/>
            <a:r>
              <a:rPr lang="en-US" altLang="id-ID"/>
              <a:t>Second level</a:t>
            </a:r>
          </a:p>
          <a:p>
            <a:pPr lvl="2"/>
            <a:r>
              <a:rPr lang="en-US" altLang="id-ID"/>
              <a:t>Third level</a:t>
            </a:r>
          </a:p>
          <a:p>
            <a:pPr lvl="3"/>
            <a:r>
              <a:rPr lang="en-US" altLang="id-ID"/>
              <a:t>Fourth level</a:t>
            </a:r>
          </a:p>
          <a:p>
            <a:pPr lvl="4"/>
            <a:r>
              <a:rPr lang="en-US" altLang="id-ID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064C40E-0E3D-4D35-8F1A-26B56185C600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5/14/2018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F630A7C-8CB2-4A23-BD83-0D9F31C31C82}" type="slidenum"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31" name="Date Placeholder 3"/>
          <p:cNvSpPr txBox="1">
            <a:spLocks/>
          </p:cNvSpPr>
          <p:nvPr/>
        </p:nvSpPr>
        <p:spPr bwMode="auto"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fld id="{CE188795-388F-4165-829C-2DBABE444C50}" type="datetime1">
              <a:rPr lang="en-US" sz="1800" smtClean="0">
                <a:solidFill>
                  <a:prstClr val="black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t>5/14/2018</a:t>
            </a:fld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1032" name="Slide Number Placeholder 5"/>
          <p:cNvSpPr txBox="1">
            <a:spLocks/>
          </p:cNvSpPr>
          <p:nvPr/>
        </p:nvSpPr>
        <p:spPr bwMode="auto"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D6FB3A6-202C-4FCF-897B-9AA1038F0EAD}" type="slidenum">
              <a:rPr lang="en-US" sz="1800" smtClean="0">
                <a:solidFill>
                  <a:prstClr val="black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6000750"/>
            <a:ext cx="12192000" cy="857250"/>
          </a:xfrm>
          <a:prstGeom prst="rect">
            <a:avLst/>
          </a:prstGeom>
          <a:gradFill flip="none" rotWithShape="1">
            <a:gsLst>
              <a:gs pos="0">
                <a:srgbClr val="FFFF00"/>
              </a:gs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10" name="Picture 9" descr="IMG_0010.JPG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918" y="5334001"/>
            <a:ext cx="1356783" cy="13573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4639734" y="6069013"/>
            <a:ext cx="7266517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Pusat</a:t>
            </a:r>
            <a:r>
              <a:rPr lang="en-US" sz="1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sz="1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Teknologi</a:t>
            </a:r>
            <a:r>
              <a:rPr lang="en-US" sz="1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sz="1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Informasi</a:t>
            </a:r>
            <a:r>
              <a:rPr lang="en-US" sz="1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sz="1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dan</a:t>
            </a:r>
            <a:r>
              <a:rPr lang="en-US" sz="1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sz="1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Komunikasi</a:t>
            </a:r>
            <a:r>
              <a:rPr lang="en-US" sz="1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sz="1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Pendidikan</a:t>
            </a:r>
            <a:endParaRPr lang="en-US" sz="18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Kementerian</a:t>
            </a:r>
            <a:r>
              <a:rPr lang="en-US" sz="1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sz="1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Pendidikan</a:t>
            </a:r>
            <a:r>
              <a:rPr lang="en-US" sz="1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sz="1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Nasional</a:t>
            </a:r>
            <a:endParaRPr lang="en-US" sz="18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43400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ransition spd="med">
    <p:fade thruBlk="1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7" Type="http://schemas.openxmlformats.org/officeDocument/2006/relationships/image" Target="../media/image39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png"/><Relationship Id="rId4" Type="http://schemas.openxmlformats.org/officeDocument/2006/relationships/image" Target="../media/image4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hyperlink" Target="https://belajar.kemdikbud.go.id" TargetMode="Externa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PROFIL DUTA RUMAH BELAJAR</a:t>
            </a:r>
            <a:br>
              <a:rPr lang="id-ID" dirty="0" smtClean="0"/>
            </a:br>
            <a:r>
              <a:rPr lang="id-ID" dirty="0" smtClean="0"/>
              <a:t>KALIMANTAN TIMUR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d-ID" dirty="0" smtClean="0"/>
              <a:t>Nama		: SUYUDI, M.Pd</a:t>
            </a:r>
          </a:p>
          <a:p>
            <a:r>
              <a:rPr lang="id-ID" dirty="0" smtClean="0"/>
              <a:t>Tmp/tgl lahir	: Mojokerto, 12 April 1968</a:t>
            </a:r>
          </a:p>
          <a:p>
            <a:r>
              <a:rPr lang="id-ID" dirty="0" smtClean="0"/>
              <a:t>Agama		: Islam</a:t>
            </a:r>
          </a:p>
          <a:p>
            <a:r>
              <a:rPr lang="id-ID" dirty="0" smtClean="0"/>
              <a:t>Pendidikan 	: S-2 Pend. Sains Fisika</a:t>
            </a:r>
          </a:p>
          <a:p>
            <a:r>
              <a:rPr lang="id-ID" dirty="0" smtClean="0"/>
              <a:t>Instansi		: SMAN 3 Samarinda</a:t>
            </a:r>
          </a:p>
          <a:p>
            <a:r>
              <a:rPr lang="id-ID" dirty="0" smtClean="0"/>
              <a:t>Alamat		: Perum BPBI A3/12 Smd Ulu</a:t>
            </a:r>
          </a:p>
          <a:p>
            <a:r>
              <a:rPr lang="id-ID" dirty="0" smtClean="0"/>
              <a:t>HP	/ WA		: 0815 2861 3579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3157" y="1659988"/>
            <a:ext cx="3460652" cy="39530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8794874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17249" y="1266696"/>
            <a:ext cx="8229600" cy="908050"/>
          </a:xfrm>
        </p:spPr>
        <p:txBody>
          <a:bodyPr/>
          <a:lstStyle/>
          <a:p>
            <a:pPr>
              <a:defRPr/>
            </a:pPr>
            <a:r>
              <a:rPr lang="id-ID" dirty="0" err="1"/>
              <a:t>Fitur</a:t>
            </a:r>
            <a:r>
              <a:rPr lang="id-ID" dirty="0"/>
              <a:t> Utama di Rumah Belajar</a:t>
            </a:r>
          </a:p>
        </p:txBody>
      </p:sp>
      <p:cxnSp>
        <p:nvCxnSpPr>
          <p:cNvPr id="8" name="Straight Connector 7"/>
          <p:cNvCxnSpPr/>
          <p:nvPr/>
        </p:nvCxnSpPr>
        <p:spPr>
          <a:xfrm flipH="1">
            <a:off x="1317249" y="2170422"/>
            <a:ext cx="9765729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" name="Picture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64427" y="253949"/>
            <a:ext cx="2938547" cy="703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8267" y="2483874"/>
            <a:ext cx="10258547" cy="293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51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1464" y="57983"/>
            <a:ext cx="8229600" cy="908050"/>
          </a:xfrm>
        </p:spPr>
        <p:txBody>
          <a:bodyPr/>
          <a:lstStyle/>
          <a:p>
            <a:pPr>
              <a:defRPr/>
            </a:pPr>
            <a:r>
              <a:rPr lang="id-ID" b="1" i="1" dirty="0"/>
              <a:t>Sumber Belajar</a:t>
            </a: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09899" y="57983"/>
            <a:ext cx="3010580" cy="720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7242" y="2957711"/>
            <a:ext cx="5489766" cy="3590405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1" y="892319"/>
            <a:ext cx="12192000" cy="1882508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d-ID" sz="2400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451464" y="1119256"/>
            <a:ext cx="11651226" cy="121598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id-ID" sz="2400" dirty="0">
                <a:solidFill>
                  <a:schemeClr val="bg1"/>
                </a:solidFill>
                <a:latin typeface="Segoe UI" pitchFamily="34" charset="0"/>
                <a:cs typeface="Segoe UI" pitchFamily="34" charset="0"/>
              </a:rPr>
              <a:t>Sumber Belajar menyajikan materi ajar bagi siswa dan guru berdasarkan kurikulum.  Materi ajar disajikan secara terstruktur dengan tampilan yang menarik.  </a:t>
            </a:r>
            <a:endParaRPr lang="id-ID" sz="2400" dirty="0" smtClean="0">
              <a:solidFill>
                <a:schemeClr val="bg1"/>
              </a:solidFill>
              <a:latin typeface="Segoe UI" pitchFamily="34" charset="0"/>
              <a:cs typeface="Segoe UI" pitchFamily="34" charset="0"/>
            </a:endParaRPr>
          </a:p>
          <a:p>
            <a:pPr marL="0" indent="0">
              <a:buNone/>
            </a:pPr>
            <a:r>
              <a:rPr lang="id-ID" sz="2400" dirty="0" smtClean="0">
                <a:solidFill>
                  <a:schemeClr val="bg1"/>
                </a:solidFill>
                <a:latin typeface="Segoe UI" pitchFamily="34" charset="0"/>
                <a:cs typeface="Segoe UI" pitchFamily="34" charset="0"/>
              </a:rPr>
              <a:t>Sumber </a:t>
            </a:r>
            <a:r>
              <a:rPr lang="id-ID" sz="2400" dirty="0">
                <a:solidFill>
                  <a:schemeClr val="bg1"/>
                </a:solidFill>
                <a:latin typeface="Segoe UI" pitchFamily="34" charset="0"/>
                <a:cs typeface="Segoe UI" pitchFamily="34" charset="0"/>
              </a:rPr>
              <a:t>Belajar disajikan dalam gambar, video, animasi, simulasi dan permainan (game online)</a:t>
            </a:r>
            <a:endParaRPr lang="id-ID" sz="2400" i="1" dirty="0">
              <a:solidFill>
                <a:schemeClr val="bg1"/>
              </a:solidFill>
              <a:latin typeface="Segoe UI" pitchFamily="34" charset="0"/>
              <a:cs typeface="Segoe UI" pitchFamily="34" charset="0"/>
            </a:endParaRPr>
          </a:p>
          <a:p>
            <a:pPr marL="0" indent="0">
              <a:buNone/>
            </a:pPr>
            <a:endParaRPr lang="id-ID" sz="2400" dirty="0">
              <a:solidFill>
                <a:schemeClr val="bg1"/>
              </a:solidFill>
              <a:latin typeface="Segoe UI" pitchFamily="34" charset="0"/>
              <a:cs typeface="Segoe UI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44548" y="2985847"/>
            <a:ext cx="5201110" cy="3509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231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419" y="307684"/>
            <a:ext cx="8229600" cy="908050"/>
          </a:xfrm>
        </p:spPr>
        <p:txBody>
          <a:bodyPr/>
          <a:lstStyle/>
          <a:p>
            <a:pPr>
              <a:defRPr/>
            </a:pPr>
            <a:r>
              <a:rPr lang="id-ID" b="1" i="1" dirty="0">
                <a:latin typeface="+mn-lt"/>
              </a:rPr>
              <a:t>Materi Ajar di Sumber Belajar</a:t>
            </a:r>
          </a:p>
        </p:txBody>
      </p:sp>
      <p:cxnSp>
        <p:nvCxnSpPr>
          <p:cNvPr id="8" name="Straight Connector 7"/>
          <p:cNvCxnSpPr/>
          <p:nvPr/>
        </p:nvCxnSpPr>
        <p:spPr>
          <a:xfrm flipH="1">
            <a:off x="788169" y="1212268"/>
            <a:ext cx="807085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" name="Picture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51103" y="307684"/>
            <a:ext cx="2228851" cy="7429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1600" y="1212268"/>
            <a:ext cx="4461750" cy="4353300"/>
          </a:xfrm>
          <a:prstGeom prst="rect">
            <a:avLst/>
          </a:prstGeom>
        </p:spPr>
      </p:pic>
      <p:grpSp>
        <p:nvGrpSpPr>
          <p:cNvPr id="11" name="Group 10"/>
          <p:cNvGrpSpPr/>
          <p:nvPr/>
        </p:nvGrpSpPr>
        <p:grpSpPr>
          <a:xfrm>
            <a:off x="-29496" y="5565568"/>
            <a:ext cx="12744557" cy="1241425"/>
            <a:chOff x="-76200" y="4759325"/>
            <a:chExt cx="9701338" cy="1241425"/>
          </a:xfrm>
        </p:grpSpPr>
        <p:sp>
          <p:nvSpPr>
            <p:cNvPr id="12" name="Rectangle 11"/>
            <p:cNvSpPr/>
            <p:nvPr/>
          </p:nvSpPr>
          <p:spPr>
            <a:xfrm>
              <a:off x="-76200" y="4759325"/>
              <a:ext cx="9372600" cy="1241425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3" name="Rectangle 5"/>
            <p:cNvSpPr>
              <a:spLocks noChangeArrowheads="1"/>
            </p:cNvSpPr>
            <p:nvPr/>
          </p:nvSpPr>
          <p:spPr bwMode="auto">
            <a:xfrm>
              <a:off x="602115" y="4912519"/>
              <a:ext cx="8202613" cy="733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ts val="5000"/>
                </a:lnSpc>
              </a:pPr>
              <a:r>
                <a:rPr lang="en-US" altLang="id-ID" sz="5400" b="1" dirty="0">
                  <a:solidFill>
                    <a:srgbClr val="FFFF00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1</a:t>
              </a:r>
              <a:r>
                <a:rPr lang="id-ID" altLang="id-ID" sz="5400" b="1" dirty="0">
                  <a:solidFill>
                    <a:srgbClr val="FFFF00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050</a:t>
              </a:r>
              <a:r>
                <a:rPr lang="en-US" altLang="id-ID" sz="5400" b="1" dirty="0">
                  <a:solidFill>
                    <a:srgbClr val="FFFF00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id-ID" sz="24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bahan</a:t>
              </a:r>
              <a:r>
                <a:rPr lang="en-US" altLang="id-ID" sz="24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id-ID" sz="24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belajar</a:t>
              </a:r>
              <a:r>
                <a:rPr lang="en-US" altLang="id-ID" sz="24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digital </a:t>
              </a:r>
              <a:r>
                <a:rPr lang="en-US" altLang="id-ID" sz="3200" b="1" dirty="0">
                  <a:solidFill>
                    <a:srgbClr val="FFFF00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GRATIS!</a:t>
              </a:r>
            </a:p>
          </p:txBody>
        </p:sp>
        <p:sp>
          <p:nvSpPr>
            <p:cNvPr id="14" name="TextBox 8"/>
            <p:cNvSpPr txBox="1">
              <a:spLocks noChangeArrowheads="1"/>
            </p:cNvSpPr>
            <p:nvPr/>
          </p:nvSpPr>
          <p:spPr bwMode="auto">
            <a:xfrm>
              <a:off x="23938" y="5492724"/>
              <a:ext cx="9601200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id-ID" sz="16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cetak</a:t>
              </a:r>
              <a:r>
                <a:rPr lang="en-US" altLang="id-ID" sz="16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, image, audio, video, </a:t>
              </a:r>
              <a:r>
                <a:rPr lang="en-US" altLang="id-ID" sz="16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animasi</a:t>
              </a:r>
              <a:r>
                <a:rPr lang="en-US" altLang="id-ID" sz="16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id-ID" sz="16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simulasi</a:t>
              </a:r>
              <a:r>
                <a:rPr lang="en-US" altLang="id-ID" sz="16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, game, </a:t>
              </a:r>
              <a:r>
                <a:rPr lang="en-US" altLang="id-ID" sz="16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latihan</a:t>
              </a:r>
              <a:r>
                <a:rPr lang="en-US" altLang="id-ID" sz="16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id-ID" sz="16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untuk</a:t>
              </a:r>
              <a:r>
                <a:rPr lang="en-US" altLang="id-ID" sz="16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id-ID" sz="16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semua</a:t>
              </a:r>
              <a:r>
                <a:rPr lang="en-US" altLang="id-ID" sz="16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id-ID" sz="16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jenjang</a:t>
              </a:r>
              <a:r>
                <a:rPr lang="en-US" altLang="id-ID" sz="16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id-ID" sz="16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dan</a:t>
              </a:r>
              <a:r>
                <a:rPr lang="en-US" altLang="id-ID" sz="16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id-ID" sz="16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jenis</a:t>
              </a:r>
              <a:r>
                <a:rPr lang="en-US" altLang="id-ID" sz="16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id-ID" sz="16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pendidikan</a:t>
              </a:r>
              <a:endParaRPr lang="en-US" altLang="id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0556" y="1212268"/>
            <a:ext cx="5675670" cy="3850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1481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id-ID" dirty="0"/>
              <a:t>Buku Sekolah Elektronik (BSE)</a:t>
            </a:r>
            <a:endParaRPr lang="id-ID" sz="2800" dirty="0"/>
          </a:p>
        </p:txBody>
      </p:sp>
      <p:cxnSp>
        <p:nvCxnSpPr>
          <p:cNvPr id="9" name="Straight Connector 8"/>
          <p:cNvCxnSpPr/>
          <p:nvPr/>
        </p:nvCxnSpPr>
        <p:spPr>
          <a:xfrm flipH="1">
            <a:off x="-385712" y="1163106"/>
            <a:ext cx="1299818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6187" y="1438604"/>
            <a:ext cx="4819117" cy="425706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12335" y="2080407"/>
            <a:ext cx="5039748" cy="3914314"/>
          </a:xfrm>
          <a:prstGeom prst="rect">
            <a:avLst/>
          </a:prstGeom>
        </p:spPr>
      </p:pic>
      <p:pic>
        <p:nvPicPr>
          <p:cNvPr id="13" name="Picture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674122" y="307116"/>
            <a:ext cx="2228851" cy="7429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4" name="Straight Connector 13"/>
          <p:cNvCxnSpPr/>
          <p:nvPr/>
        </p:nvCxnSpPr>
        <p:spPr>
          <a:xfrm flipH="1">
            <a:off x="-403093" y="1195730"/>
            <a:ext cx="1299818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25375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1333" y="182563"/>
            <a:ext cx="10401631" cy="6508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270178" y="1813593"/>
            <a:ext cx="10972785" cy="2295332"/>
          </a:xfrm>
          <a:prstGeom prst="rect">
            <a:avLst/>
          </a:prstGeom>
          <a:solidFill>
            <a:srgbClr val="002060"/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grpSp>
        <p:nvGrpSpPr>
          <p:cNvPr id="14" name="Group 13"/>
          <p:cNvGrpSpPr/>
          <p:nvPr/>
        </p:nvGrpSpPr>
        <p:grpSpPr>
          <a:xfrm>
            <a:off x="841332" y="2162467"/>
            <a:ext cx="8039227" cy="1655338"/>
            <a:chOff x="1836692" y="4230258"/>
            <a:chExt cx="6650882" cy="1655338"/>
          </a:xfrm>
        </p:grpSpPr>
        <p:sp>
          <p:nvSpPr>
            <p:cNvPr id="10" name="TextBox 9"/>
            <p:cNvSpPr txBox="1"/>
            <p:nvPr/>
          </p:nvSpPr>
          <p:spPr>
            <a:xfrm>
              <a:off x="1836692" y="4366012"/>
              <a:ext cx="533512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72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Bank Soal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6149846" y="4510861"/>
              <a:ext cx="2337728" cy="13747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950"/>
                </a:lnSpc>
              </a:pPr>
              <a:r>
                <a:rPr lang="id-ID" sz="24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Kumpulan soal yang dikelompokkan berdasarkan topik ajar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907495" y="4230258"/>
              <a:ext cx="2039700" cy="4385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2250" dirty="0">
                  <a:solidFill>
                    <a:schemeClr val="bg1">
                      <a:lumMod val="85000"/>
                    </a:schemeClr>
                  </a:solidFill>
                  <a:latin typeface="Century Gothic" panose="020B0502020202020204" pitchFamily="34" charset="0"/>
                </a:rPr>
                <a:t>Mengenal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904205" y="5389304"/>
              <a:ext cx="462894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1200" dirty="0">
                  <a:solidFill>
                    <a:schemeClr val="bg1">
                      <a:lumMod val="75000"/>
                    </a:schemeClr>
                  </a:solidFill>
                  <a:latin typeface="Century Gothic" panose="020B0502020202020204" pitchFamily="34" charset="0"/>
                </a:rPr>
                <a:t>Berlatih soal kapan saja di mana saja </a:t>
              </a:r>
            </a:p>
          </p:txBody>
        </p:sp>
      </p:grpSp>
      <p:cxnSp>
        <p:nvCxnSpPr>
          <p:cNvPr id="15" name="Straight Connector 14"/>
          <p:cNvCxnSpPr/>
          <p:nvPr/>
        </p:nvCxnSpPr>
        <p:spPr>
          <a:xfrm>
            <a:off x="5756570" y="2381758"/>
            <a:ext cx="8060" cy="1078254"/>
          </a:xfrm>
          <a:prstGeom prst="line">
            <a:avLst/>
          </a:prstGeom>
          <a:ln w="1905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82182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6092" y="274638"/>
            <a:ext cx="10316308" cy="935184"/>
          </a:xfrm>
        </p:spPr>
        <p:txBody>
          <a:bodyPr/>
          <a:lstStyle/>
          <a:p>
            <a:pPr algn="l"/>
            <a:r>
              <a:rPr lang="id-ID" dirty="0" smtClean="0"/>
              <a:t>Keuntungan </a:t>
            </a:r>
            <a:r>
              <a:rPr lang="id-ID" dirty="0" smtClean="0"/>
              <a:t>Pemanfaatan Bank Soal :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08628" y="1037494"/>
            <a:ext cx="6794696" cy="4525963"/>
          </a:xfrm>
        </p:spPr>
        <p:txBody>
          <a:bodyPr/>
          <a:lstStyle/>
          <a:p>
            <a:r>
              <a:rPr lang="id-ID" sz="3600" dirty="0" smtClean="0"/>
              <a:t>Gratis</a:t>
            </a:r>
          </a:p>
          <a:p>
            <a:r>
              <a:rPr lang="id-ID" sz="3600" dirty="0" smtClean="0"/>
              <a:t>Tanpa menyediakan server</a:t>
            </a:r>
          </a:p>
          <a:p>
            <a:r>
              <a:rPr lang="id-ID" sz="3600" dirty="0" smtClean="0"/>
              <a:t>Waktu &amp; Target bisa </a:t>
            </a:r>
            <a:r>
              <a:rPr lang="id-ID" sz="3600" dirty="0" smtClean="0"/>
              <a:t>diatur</a:t>
            </a:r>
          </a:p>
          <a:p>
            <a:r>
              <a:rPr lang="id-ID" sz="3600" dirty="0" smtClean="0"/>
              <a:t>Soal bisa acak</a:t>
            </a:r>
            <a:endParaRPr lang="id-ID" sz="3600" dirty="0" smtClean="0"/>
          </a:p>
          <a:p>
            <a:r>
              <a:rPr lang="id-ID" sz="3600" dirty="0" smtClean="0"/>
              <a:t>Hemat biaya</a:t>
            </a:r>
          </a:p>
          <a:p>
            <a:r>
              <a:rPr lang="id-ID" sz="3600" dirty="0" smtClean="0"/>
              <a:t>Tanpa koreksi</a:t>
            </a:r>
          </a:p>
          <a:p>
            <a:r>
              <a:rPr lang="id-ID" sz="3600" dirty="0" smtClean="0"/>
              <a:t>Nilai langsung dapat dilihat</a:t>
            </a:r>
          </a:p>
        </p:txBody>
      </p:sp>
    </p:spTree>
    <p:extLst>
      <p:ext uri="{BB962C8B-B14F-4D97-AF65-F5344CB8AC3E}">
        <p14:creationId xmlns:p14="http://schemas.microsoft.com/office/powerpoint/2010/main" val="1672079740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3044536" cy="6858000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266700" y="178089"/>
            <a:ext cx="2590800" cy="64824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d-ID" dirty="0">
                <a:solidFill>
                  <a:schemeClr val="bg1"/>
                </a:solidFill>
              </a:rPr>
              <a:t>Bank Soal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0763" y="2904548"/>
            <a:ext cx="4962962" cy="385762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0763" y="271463"/>
            <a:ext cx="4962962" cy="2418981"/>
          </a:xfrm>
          <a:prstGeom prst="rect">
            <a:avLst/>
          </a:prstGeom>
          <a:ln>
            <a:solidFill>
              <a:schemeClr val="tx2"/>
            </a:solidFill>
          </a:ln>
        </p:spPr>
      </p:pic>
    </p:spTree>
    <p:extLst>
      <p:ext uri="{BB962C8B-B14F-4D97-AF65-F5344CB8AC3E}">
        <p14:creationId xmlns:p14="http://schemas.microsoft.com/office/powerpoint/2010/main" val="830719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42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25944" y="509155"/>
            <a:ext cx="8759037" cy="597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0" y="0"/>
            <a:ext cx="3044536" cy="6858000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266700" y="178089"/>
            <a:ext cx="2590800" cy="64824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d-ID" dirty="0">
                <a:solidFill>
                  <a:schemeClr val="bg1"/>
                </a:solidFill>
              </a:rPr>
              <a:t>Alur Bank Soal</a:t>
            </a:r>
          </a:p>
        </p:txBody>
      </p:sp>
    </p:spTree>
    <p:extLst>
      <p:ext uri="{BB962C8B-B14F-4D97-AF65-F5344CB8AC3E}">
        <p14:creationId xmlns:p14="http://schemas.microsoft.com/office/powerpoint/2010/main" val="2520559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3044536" cy="6858000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266700" y="178089"/>
            <a:ext cx="2590800" cy="64824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d-ID" dirty="0">
                <a:solidFill>
                  <a:schemeClr val="bg1"/>
                </a:solidFill>
              </a:rPr>
              <a:t>Alur Bank Soal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07936" y="446810"/>
            <a:ext cx="5175422" cy="2475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53409" y="3370190"/>
            <a:ext cx="5263428" cy="30241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95741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120563"/>
            <a:ext cx="10515600" cy="1325563"/>
          </a:xfrm>
        </p:spPr>
        <p:txBody>
          <a:bodyPr/>
          <a:lstStyle/>
          <a:p>
            <a:r>
              <a:rPr lang="id-ID" dirty="0"/>
              <a:t>Laboratorium Maya</a:t>
            </a:r>
            <a:endParaRPr lang="id-ID" sz="28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200" y="2800503"/>
            <a:ext cx="4324654" cy="34089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38812" y="3456022"/>
            <a:ext cx="5815879" cy="27534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Rectangle 5"/>
          <p:cNvSpPr/>
          <p:nvPr/>
        </p:nvSpPr>
        <p:spPr>
          <a:xfrm>
            <a:off x="-39707" y="1047152"/>
            <a:ext cx="12231708" cy="14991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d-ID" sz="2800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540774" y="1301978"/>
            <a:ext cx="11013917" cy="612245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id-ID" sz="2400" dirty="0">
                <a:solidFill>
                  <a:schemeClr val="bg1"/>
                </a:solidFill>
                <a:latin typeface="Segoe UI" pitchFamily="34" charset="0"/>
                <a:cs typeface="Segoe UI" pitchFamily="34" charset="0"/>
              </a:rPr>
              <a:t>Laboratorium Maya menyajikan kumpulan simulasi pembelajaran yang disajikan secara interaktif dan menarik.  Laboratorium Maya dapat dimanfaatkan secara </a:t>
            </a:r>
            <a:r>
              <a:rPr lang="id-ID" sz="2400" dirty="0" err="1">
                <a:solidFill>
                  <a:schemeClr val="bg1"/>
                </a:solidFill>
                <a:latin typeface="Segoe UI" pitchFamily="34" charset="0"/>
                <a:cs typeface="Segoe UI" pitchFamily="34" charset="0"/>
              </a:rPr>
              <a:t>online</a:t>
            </a:r>
            <a:r>
              <a:rPr lang="id-ID" sz="2400" dirty="0">
                <a:solidFill>
                  <a:schemeClr val="bg1"/>
                </a:solidFill>
                <a:latin typeface="Segoe UI" pitchFamily="34" charset="0"/>
                <a:cs typeface="Segoe UI" pitchFamily="34" charset="0"/>
              </a:rPr>
              <a:t> maupun </a:t>
            </a:r>
            <a:r>
              <a:rPr lang="id-ID" sz="2400" dirty="0" err="1">
                <a:solidFill>
                  <a:schemeClr val="bg1"/>
                </a:solidFill>
                <a:latin typeface="Segoe UI" pitchFamily="34" charset="0"/>
                <a:cs typeface="Segoe UI" pitchFamily="34" charset="0"/>
              </a:rPr>
              <a:t>offline</a:t>
            </a:r>
            <a:endParaRPr lang="id-ID" sz="2400" i="1" dirty="0">
              <a:solidFill>
                <a:schemeClr val="bg1"/>
              </a:solidFill>
              <a:latin typeface="Segoe UI" pitchFamily="34" charset="0"/>
              <a:cs typeface="Segoe UI" pitchFamily="34" charset="0"/>
            </a:endParaRPr>
          </a:p>
          <a:p>
            <a:pPr marL="0" indent="0" algn="just">
              <a:buNone/>
            </a:pPr>
            <a:endParaRPr lang="id-ID" sz="2400" dirty="0">
              <a:solidFill>
                <a:schemeClr val="bg1"/>
              </a:solidFill>
              <a:latin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2554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6" name="TextBox 6"/>
          <p:cNvSpPr txBox="1">
            <a:spLocks noChangeArrowheads="1"/>
          </p:cNvSpPr>
          <p:nvPr/>
        </p:nvSpPr>
        <p:spPr bwMode="auto">
          <a:xfrm>
            <a:off x="5664201" y="5229225"/>
            <a:ext cx="59039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id-ID" altLang="id-ID" sz="1400" b="1" dirty="0">
                <a:solidFill>
                  <a:prstClr val="black"/>
                </a:solidFill>
                <a:latin typeface="Eras Medium ITC" panose="020B0602030504020804" pitchFamily="34" charset="0"/>
                <a:cs typeface="Arial" panose="020B0604020202020204" pitchFamily="34" charset="0"/>
              </a:rPr>
              <a:t>PUSAT TEKNOLOGI INFORMASI DAN KOMUNIKAS</a:t>
            </a:r>
            <a:r>
              <a:rPr lang="id-ID" altLang="id-ID" sz="1600" b="1" dirty="0">
                <a:solidFill>
                  <a:prstClr val="black"/>
                </a:solidFill>
                <a:latin typeface="Eras Medium ITC" panose="020B0602030504020804" pitchFamily="34" charset="0"/>
                <a:cs typeface="Arial" panose="020B0604020202020204" pitchFamily="34" charset="0"/>
              </a:rPr>
              <a:t>I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id-ID" altLang="id-ID" sz="1400" b="1" dirty="0">
                <a:solidFill>
                  <a:prstClr val="black"/>
                </a:solidFill>
                <a:latin typeface="Eras Medium ITC" panose="020B0602030504020804" pitchFamily="34" charset="0"/>
                <a:cs typeface="Arial" panose="020B0604020202020204" pitchFamily="34" charset="0"/>
              </a:rPr>
              <a:t>Kementerian Pendidikan dan kebudayaan</a:t>
            </a:r>
          </a:p>
        </p:txBody>
      </p:sp>
      <p:pic>
        <p:nvPicPr>
          <p:cNvPr id="9" name="Picture 8" descr="Pustekkom 2011 presentasil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12372" y="4051830"/>
            <a:ext cx="1655763" cy="776287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grpSp>
        <p:nvGrpSpPr>
          <p:cNvPr id="13318" name="Group 11"/>
          <p:cNvGrpSpPr>
            <a:grpSpLocks/>
          </p:cNvGrpSpPr>
          <p:nvPr/>
        </p:nvGrpSpPr>
        <p:grpSpPr bwMode="auto">
          <a:xfrm>
            <a:off x="3216275" y="160333"/>
            <a:ext cx="5645150" cy="1293812"/>
            <a:chOff x="1405794" y="643372"/>
            <a:chExt cx="6156900" cy="1437264"/>
          </a:xfrm>
        </p:grpSpPr>
        <p:pic>
          <p:nvPicPr>
            <p:cNvPr id="10" name="Picture 9" descr="Depdiknas Presentasi.png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52279" y="643372"/>
              <a:ext cx="1038847" cy="1045764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1" name="Rectangle 10"/>
            <p:cNvSpPr/>
            <p:nvPr/>
          </p:nvSpPr>
          <p:spPr>
            <a:xfrm>
              <a:off x="1405794" y="1772816"/>
              <a:ext cx="6156900" cy="307820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>
                  <a:rot lat="0" lon="0" rev="0"/>
                </a:camera>
                <a:lightRig rig="contrasting" dir="t">
                  <a:rot lat="0" lon="0" rev="4500000"/>
                </a:lightRig>
              </a:scene3d>
              <a:sp3d contourW="6350" prstMaterial="metal">
                <a:bevelT w="127000" h="31750" prst="relaxedInset"/>
                <a:contourClr>
                  <a:schemeClr val="accent1">
                    <a:shade val="75000"/>
                  </a:schemeClr>
                </a:contourClr>
              </a:sp3d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id-ID" sz="1200" b="1" cap="all" dirty="0">
                  <a:ln w="0"/>
                  <a:solidFill>
                    <a:prstClr val="black"/>
                  </a:solidFill>
                  <a:effectLst>
                    <a:reflection blurRad="12700" stA="50000" endPos="50000" dist="5000" dir="5400000" sy="-100000" rotWithShape="0"/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Kementerian pendidikan dan kebudayaan</a:t>
              </a:r>
              <a:endParaRPr lang="en-US" sz="1200" b="1" cap="all" dirty="0">
                <a:ln w="0"/>
                <a:solidFill>
                  <a:prstClr val="black"/>
                </a:solidFill>
                <a:effectLst>
                  <a:reflection blurRad="12700" stA="50000" endPos="50000" dist="5000" dir="5400000" sy="-100000" rotWithShape="0"/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13319" name="Picture 13" descr="tve.jp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67376" y="6000750"/>
            <a:ext cx="1357313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0" name="Picture 2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02038" y="6024563"/>
            <a:ext cx="804862" cy="71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1" name="Picture 3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35451" y="6192838"/>
            <a:ext cx="1477963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2" name="Picture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43326" y="1684333"/>
            <a:ext cx="4837113" cy="1160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3926947" y="2745858"/>
            <a:ext cx="4691008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id-ID" sz="1600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Eras Medium ITC" pitchFamily="34" charset="0"/>
                <a:cs typeface="Arial" panose="020B0604020202020204" pitchFamily="34" charset="0"/>
              </a:rPr>
              <a:t>belajar dimana dan kapanpun dengan </a:t>
            </a:r>
            <a:r>
              <a:rPr lang="id-ID" sz="16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Eras Medium ITC" pitchFamily="34" charset="0"/>
                <a:cs typeface="Arial" panose="020B0604020202020204" pitchFamily="34" charset="0"/>
              </a:rPr>
              <a:t>siapapun </a:t>
            </a:r>
            <a:endParaRPr lang="id-ID" sz="1600" dirty="0"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Eras Medium ITC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327773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062377" y="594360"/>
            <a:ext cx="4526734" cy="5730240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6" name="TextBox 5"/>
          <p:cNvSpPr txBox="1"/>
          <p:nvPr/>
        </p:nvSpPr>
        <p:spPr>
          <a:xfrm>
            <a:off x="1215750" y="746647"/>
            <a:ext cx="3875420" cy="6822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50"/>
              </a:lnSpc>
            </a:pPr>
            <a:r>
              <a:rPr lang="id-ID" sz="1500" dirty="0">
                <a:solidFill>
                  <a:schemeClr val="bg1"/>
                </a:solidFill>
                <a:latin typeface="Century Gothic" panose="020B0502020202020204" pitchFamily="34" charset="0"/>
              </a:rPr>
              <a:t>Model Laboratorium Maya</a:t>
            </a:r>
          </a:p>
          <a:p>
            <a:pPr>
              <a:lnSpc>
                <a:spcPts val="2250"/>
              </a:lnSpc>
            </a:pPr>
            <a:r>
              <a:rPr lang="id-ID" b="1" dirty="0">
                <a:solidFill>
                  <a:schemeClr val="bg1"/>
                </a:solidFill>
                <a:latin typeface="Century Gothic" panose="020B0502020202020204" pitchFamily="34" charset="0"/>
              </a:rPr>
              <a:t>RUMAH BELAJAR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295273" y="1733460"/>
            <a:ext cx="4002593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Kumpulan Model Laboratorium Maya yang dapat dimanfaatkan kapan saja, dimana saja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id-ID" sz="2000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Model dapat dimanfaatkan secara online maupun offline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id-ID" sz="2000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Model dilengkapi dengan contoh lembar kerja siswa, referensi materi, dan panduan pemanfaatan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1295274" y="1581172"/>
            <a:ext cx="4002593" cy="0"/>
          </a:xfrm>
          <a:prstGeom prst="line">
            <a:avLst/>
          </a:prstGeom>
          <a:ln w="1905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2427" y="594361"/>
            <a:ext cx="2379143" cy="11617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2427" y="2561758"/>
            <a:ext cx="2379143" cy="11617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2427" y="4529158"/>
            <a:ext cx="2379143" cy="11617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12827" y="594360"/>
            <a:ext cx="2379143" cy="11617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12826" y="2561759"/>
            <a:ext cx="2379143" cy="11617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12826" y="4529156"/>
            <a:ext cx="2379143" cy="11617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0" name="Title 1"/>
          <p:cNvSpPr txBox="1">
            <a:spLocks/>
          </p:cNvSpPr>
          <p:nvPr/>
        </p:nvSpPr>
        <p:spPr>
          <a:xfrm>
            <a:off x="6307280" y="1873131"/>
            <a:ext cx="1423556" cy="28578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d-ID" sz="1600" dirty="0"/>
              <a:t>Gerak Parabola</a:t>
            </a:r>
            <a:endParaRPr lang="id-ID" sz="1050" dirty="0"/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9590619" y="1873131"/>
            <a:ext cx="1714690" cy="28578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d-ID" sz="1600" dirty="0"/>
              <a:t>Molaritas Larutan</a:t>
            </a:r>
            <a:endParaRPr lang="id-ID" sz="1050" dirty="0"/>
          </a:p>
        </p:txBody>
      </p:sp>
      <p:sp>
        <p:nvSpPr>
          <p:cNvPr id="22" name="Title 1"/>
          <p:cNvSpPr txBox="1">
            <a:spLocks/>
          </p:cNvSpPr>
          <p:nvPr/>
        </p:nvSpPr>
        <p:spPr>
          <a:xfrm>
            <a:off x="6483691" y="5807930"/>
            <a:ext cx="1527465" cy="28578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d-ID" sz="1600" dirty="0"/>
              <a:t>Kesetimbangan</a:t>
            </a:r>
            <a:endParaRPr lang="id-ID" sz="1050" dirty="0"/>
          </a:p>
        </p:txBody>
      </p:sp>
      <p:sp>
        <p:nvSpPr>
          <p:cNvPr id="23" name="Title 1"/>
          <p:cNvSpPr txBox="1">
            <a:spLocks/>
          </p:cNvSpPr>
          <p:nvPr/>
        </p:nvSpPr>
        <p:spPr>
          <a:xfrm>
            <a:off x="9590243" y="3851986"/>
            <a:ext cx="1714690" cy="28578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d-ID" sz="1600" dirty="0"/>
              <a:t>Molaritas Larutan</a:t>
            </a:r>
            <a:endParaRPr lang="id-ID" sz="1050" dirty="0"/>
          </a:p>
        </p:txBody>
      </p:sp>
      <p:sp>
        <p:nvSpPr>
          <p:cNvPr id="24" name="Title 1"/>
          <p:cNvSpPr txBox="1">
            <a:spLocks/>
          </p:cNvSpPr>
          <p:nvPr/>
        </p:nvSpPr>
        <p:spPr>
          <a:xfrm>
            <a:off x="6483691" y="3840530"/>
            <a:ext cx="1236614" cy="28578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d-ID" sz="1600" dirty="0"/>
              <a:t>Hukum Ohm</a:t>
            </a:r>
            <a:endParaRPr lang="id-ID" sz="1050" dirty="0"/>
          </a:p>
        </p:txBody>
      </p:sp>
      <p:sp>
        <p:nvSpPr>
          <p:cNvPr id="25" name="Title 1"/>
          <p:cNvSpPr txBox="1">
            <a:spLocks/>
          </p:cNvSpPr>
          <p:nvPr/>
        </p:nvSpPr>
        <p:spPr>
          <a:xfrm>
            <a:off x="9870421" y="5747453"/>
            <a:ext cx="1154333" cy="28578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d-ID" sz="1600" dirty="0"/>
              <a:t>Ph Larutan</a:t>
            </a:r>
            <a:endParaRPr lang="id-ID" sz="1050" dirty="0"/>
          </a:p>
        </p:txBody>
      </p:sp>
    </p:spTree>
    <p:extLst>
      <p:ext uri="{BB962C8B-B14F-4D97-AF65-F5344CB8AC3E}">
        <p14:creationId xmlns:p14="http://schemas.microsoft.com/office/powerpoint/2010/main" val="724771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id-ID" dirty="0"/>
              <a:t>Peta Budaya</a:t>
            </a:r>
            <a:endParaRPr lang="id-ID" sz="28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8974" y="2615891"/>
            <a:ext cx="3529242" cy="29587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03225" y="2873000"/>
            <a:ext cx="5415829" cy="35292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Rectangle 6"/>
          <p:cNvSpPr/>
          <p:nvPr/>
        </p:nvSpPr>
        <p:spPr>
          <a:xfrm>
            <a:off x="-294968" y="1139520"/>
            <a:ext cx="12644283" cy="1121899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d-ID" sz="240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456821" y="1391733"/>
            <a:ext cx="11651226" cy="61224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id-ID" sz="2400" dirty="0">
                <a:solidFill>
                  <a:schemeClr val="bg1"/>
                </a:solidFill>
                <a:latin typeface="Segoe UI" pitchFamily="34" charset="0"/>
                <a:cs typeface="Segoe UI" pitchFamily="34" charset="0"/>
              </a:rPr>
              <a:t>Peta Budaya merupakan kumpulan budaya dari seluruh Indonesia.  Peta Budaya disajikan dalam gambar, video, animasi dan permainan (</a:t>
            </a:r>
            <a:r>
              <a:rPr lang="id-ID" sz="2400" dirty="0" err="1">
                <a:solidFill>
                  <a:schemeClr val="bg1"/>
                </a:solidFill>
                <a:latin typeface="Segoe UI" pitchFamily="34" charset="0"/>
                <a:cs typeface="Segoe UI" pitchFamily="34" charset="0"/>
              </a:rPr>
              <a:t>game</a:t>
            </a:r>
            <a:r>
              <a:rPr lang="id-ID" sz="2400" dirty="0">
                <a:solidFill>
                  <a:schemeClr val="bg1"/>
                </a:solidFill>
                <a:latin typeface="Segoe UI" pitchFamily="34" charset="0"/>
                <a:cs typeface="Segoe UI" pitchFamily="34" charset="0"/>
              </a:rPr>
              <a:t> </a:t>
            </a:r>
            <a:r>
              <a:rPr lang="id-ID" sz="2400" dirty="0" err="1">
                <a:solidFill>
                  <a:schemeClr val="bg1"/>
                </a:solidFill>
                <a:latin typeface="Segoe UI" pitchFamily="34" charset="0"/>
                <a:cs typeface="Segoe UI" pitchFamily="34" charset="0"/>
              </a:rPr>
              <a:t>online</a:t>
            </a:r>
            <a:r>
              <a:rPr lang="id-ID" sz="2400" dirty="0">
                <a:solidFill>
                  <a:schemeClr val="bg1"/>
                </a:solidFill>
                <a:latin typeface="Segoe UI" pitchFamily="34" charset="0"/>
                <a:cs typeface="Segoe UI" pitchFamily="34" charset="0"/>
              </a:rPr>
              <a:t>)</a:t>
            </a:r>
            <a:endParaRPr lang="id-ID" sz="2400" i="1" dirty="0">
              <a:solidFill>
                <a:schemeClr val="bg1"/>
              </a:solidFill>
              <a:latin typeface="Segoe UI" pitchFamily="34" charset="0"/>
              <a:cs typeface="Segoe UI" pitchFamily="34" charset="0"/>
            </a:endParaRPr>
          </a:p>
          <a:p>
            <a:pPr marL="0" indent="0">
              <a:buNone/>
            </a:pPr>
            <a:endParaRPr lang="id-ID" sz="2400" dirty="0">
              <a:solidFill>
                <a:schemeClr val="bg1"/>
              </a:solidFill>
              <a:latin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9203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418145" y="489897"/>
            <a:ext cx="4526734" cy="5730240"/>
            <a:chOff x="890093" y="578387"/>
            <a:chExt cx="4526734" cy="5730240"/>
          </a:xfrm>
        </p:grpSpPr>
        <p:sp>
          <p:nvSpPr>
            <p:cNvPr id="9" name="Rectangle 8"/>
            <p:cNvSpPr/>
            <p:nvPr/>
          </p:nvSpPr>
          <p:spPr>
            <a:xfrm>
              <a:off x="890093" y="578387"/>
              <a:ext cx="4526734" cy="5730240"/>
            </a:xfrm>
            <a:prstGeom prst="rect">
              <a:avLst/>
            </a:prstGeom>
            <a:solidFill>
              <a:srgbClr val="00206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35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215750" y="746647"/>
              <a:ext cx="3875420" cy="6822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250"/>
                </a:lnSpc>
              </a:pPr>
              <a:r>
                <a:rPr lang="id-ID" sz="15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Konten Peta Budaya</a:t>
              </a:r>
            </a:p>
            <a:p>
              <a:pPr>
                <a:lnSpc>
                  <a:spcPts val="2250"/>
                </a:lnSpc>
              </a:pPr>
              <a:r>
                <a:rPr lang="id-ID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RUMAH BELAJAR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076859" y="1733460"/>
              <a:ext cx="4221007" cy="41549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id-ID" sz="24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Kumpulan konten budaya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id-ID" sz="2400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id-ID" sz="24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Model dapat dimanfaatkan secara online maupun offline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id-ID" sz="2400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id-ID" sz="24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Konten dilengkapi dengan multimedia (gambar, video, audio, animasi)</a:t>
              </a:r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1295274" y="1581172"/>
              <a:ext cx="4002593" cy="0"/>
            </a:xfrm>
            <a:prstGeom prst="line">
              <a:avLst/>
            </a:prstGeom>
            <a:ln w="19050"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6" name="Picture 1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92463" y="695192"/>
            <a:ext cx="2841552" cy="223733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72164" y="695192"/>
            <a:ext cx="3022358" cy="223733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72164" y="3370990"/>
            <a:ext cx="6400719" cy="2991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753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5201" y="4650437"/>
            <a:ext cx="4876800" cy="199211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98845" y="188442"/>
            <a:ext cx="10515600" cy="1325563"/>
          </a:xfrm>
        </p:spPr>
        <p:txBody>
          <a:bodyPr/>
          <a:lstStyle/>
          <a:p>
            <a:r>
              <a:rPr lang="id-ID" sz="2800" dirty="0"/>
              <a:t>Wahana Jelajah Angkasa</a:t>
            </a:r>
            <a:r>
              <a:rPr lang="id-ID" dirty="0"/>
              <a:t/>
            </a:r>
            <a:br>
              <a:rPr lang="id-ID" dirty="0"/>
            </a:br>
            <a:r>
              <a:rPr lang="id-ID" sz="4000" b="1" dirty="0"/>
              <a:t>Sarana belajar tentang ruang angkasa</a:t>
            </a:r>
            <a:endParaRPr lang="id-ID" sz="2800" b="1" dirty="0"/>
          </a:p>
        </p:txBody>
      </p:sp>
      <p:pic>
        <p:nvPicPr>
          <p:cNvPr id="1026" name="Picture 2" descr="http://www.kidnesia.com/var/gramedia/storage/images/kidnesia/sekitar-kita/sains/yuk-ke-wahana-jelajah-angkasa/10356539-1-ind-ID/Yuk-ke-Wahana-Jelajah-Angkasa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21391" y="4650437"/>
            <a:ext cx="3302309" cy="1991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cdn-2.tstatic.net/tribunnews/foto/images/preview/20130315_Wahana_Jelajah_Angkasa_Pustekkom_4663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0745" y="4650437"/>
            <a:ext cx="2920443" cy="1942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0745" y="1514004"/>
            <a:ext cx="11362955" cy="2981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530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406400" y="57152"/>
            <a:ext cx="10769600" cy="704849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id-ID" sz="4267" spc="-2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Pengembangan Profesi </a:t>
            </a:r>
            <a:r>
              <a:rPr lang="id-ID" sz="4267" spc="-200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Berkelanjutan </a:t>
            </a:r>
            <a:endParaRPr lang="id-ID" sz="4267" spc="-200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267200" y="1981200"/>
            <a:ext cx="7924800" cy="4307058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d-ID" sz="2400"/>
          </a:p>
        </p:txBody>
      </p:sp>
      <p:sp>
        <p:nvSpPr>
          <p:cNvPr id="25604" name="Content Placeholder 2"/>
          <p:cNvSpPr>
            <a:spLocks noGrp="1"/>
          </p:cNvSpPr>
          <p:nvPr>
            <p:ph idx="1"/>
          </p:nvPr>
        </p:nvSpPr>
        <p:spPr>
          <a:xfrm>
            <a:off x="4942417" y="2421467"/>
            <a:ext cx="7186083" cy="2802467"/>
          </a:xfrm>
        </p:spPr>
        <p:txBody>
          <a:bodyPr>
            <a:noAutofit/>
          </a:bodyPr>
          <a:lstStyle/>
          <a:p>
            <a:pPr marL="0" indent="0">
              <a:spcBef>
                <a:spcPct val="0"/>
              </a:spcBef>
              <a:buNone/>
            </a:pPr>
            <a:r>
              <a:rPr lang="id-ID" sz="2400" dirty="0">
                <a:solidFill>
                  <a:schemeClr val="bg1"/>
                </a:solidFill>
                <a:latin typeface="Segoe UI" pitchFamily="34" charset="0"/>
                <a:cs typeface="Segoe UI" pitchFamily="34" charset="0"/>
              </a:rPr>
              <a:t>Pengembangan Profesi Berkelanjutan (PPB) merupakan salah satu fasilitas yang tersedia pada Portal Rumah Belajar. </a:t>
            </a:r>
            <a:endParaRPr lang="en-US" sz="2400" dirty="0">
              <a:solidFill>
                <a:schemeClr val="bg1"/>
              </a:solidFill>
              <a:latin typeface="Segoe UI" pitchFamily="34" charset="0"/>
              <a:cs typeface="Segoe UI" pitchFamily="34" charset="0"/>
            </a:endParaRPr>
          </a:p>
          <a:p>
            <a:pPr marL="0" indent="0">
              <a:spcBef>
                <a:spcPct val="0"/>
              </a:spcBef>
              <a:buNone/>
            </a:pPr>
            <a:endParaRPr lang="id-ID" sz="2400" dirty="0">
              <a:solidFill>
                <a:schemeClr val="bg1"/>
              </a:solidFill>
              <a:latin typeface="Segoe UI" pitchFamily="34" charset="0"/>
              <a:cs typeface="Segoe UI" pitchFamily="34" charset="0"/>
            </a:endParaRPr>
          </a:p>
          <a:p>
            <a:pPr marL="0" indent="0">
              <a:spcBef>
                <a:spcPct val="0"/>
              </a:spcBef>
              <a:buNone/>
            </a:pPr>
            <a:r>
              <a:rPr lang="id-ID" sz="2400" dirty="0">
                <a:solidFill>
                  <a:schemeClr val="bg1"/>
                </a:solidFill>
                <a:latin typeface="Segoe UI" pitchFamily="34" charset="0"/>
                <a:cs typeface="Segoe UI" pitchFamily="34" charset="0"/>
              </a:rPr>
              <a:t>PPB mencakup kegiatan pendidikan dan pelatihan yang dapat diambil oleh </a:t>
            </a:r>
            <a:r>
              <a:rPr lang="id-ID" sz="2400" dirty="0" smtClean="0">
                <a:solidFill>
                  <a:schemeClr val="bg1"/>
                </a:solidFill>
                <a:latin typeface="Segoe UI" pitchFamily="34" charset="0"/>
                <a:cs typeface="Segoe UI" pitchFamily="34" charset="0"/>
              </a:rPr>
              <a:t>guru, tenaga kependidikan dan aparatur </a:t>
            </a:r>
            <a:r>
              <a:rPr lang="id-ID" sz="2400" dirty="0">
                <a:solidFill>
                  <a:schemeClr val="bg1"/>
                </a:solidFill>
                <a:latin typeface="Segoe UI" pitchFamily="34" charset="0"/>
                <a:cs typeface="Segoe UI" pitchFamily="34" charset="0"/>
              </a:rPr>
              <a:t>s</a:t>
            </a:r>
            <a:r>
              <a:rPr lang="id-ID" sz="2400" dirty="0" smtClean="0">
                <a:solidFill>
                  <a:schemeClr val="bg1"/>
                </a:solidFill>
                <a:latin typeface="Segoe UI" pitchFamily="34" charset="0"/>
                <a:cs typeface="Segoe UI" pitchFamily="34" charset="0"/>
              </a:rPr>
              <a:t>ipil </a:t>
            </a:r>
            <a:r>
              <a:rPr lang="id-ID" sz="2400" dirty="0">
                <a:solidFill>
                  <a:schemeClr val="bg1"/>
                </a:solidFill>
                <a:latin typeface="Segoe UI" pitchFamily="34" charset="0"/>
                <a:cs typeface="Segoe UI" pitchFamily="34" charset="0"/>
              </a:rPr>
              <a:t>n</a:t>
            </a:r>
            <a:r>
              <a:rPr lang="id-ID" sz="2400" dirty="0" smtClean="0">
                <a:solidFill>
                  <a:schemeClr val="bg1"/>
                </a:solidFill>
                <a:latin typeface="Segoe UI" pitchFamily="34" charset="0"/>
                <a:cs typeface="Segoe UI" pitchFamily="34" charset="0"/>
              </a:rPr>
              <a:t>egara secara </a:t>
            </a:r>
            <a:r>
              <a:rPr lang="id-ID" sz="2400" dirty="0">
                <a:solidFill>
                  <a:schemeClr val="bg1"/>
                </a:solidFill>
                <a:latin typeface="Segoe UI" pitchFamily="34" charset="0"/>
                <a:cs typeface="Segoe UI" pitchFamily="34" charset="0"/>
              </a:rPr>
              <a:t>online. </a:t>
            </a:r>
            <a:endParaRPr lang="id-ID" sz="2400" dirty="0" smtClean="0">
              <a:solidFill>
                <a:schemeClr val="bg1"/>
              </a:solidFill>
              <a:latin typeface="Segoe UI" pitchFamily="34" charset="0"/>
              <a:cs typeface="Segoe UI" pitchFamily="34" charset="0"/>
            </a:endParaRPr>
          </a:p>
          <a:p>
            <a:pPr marL="0" indent="0">
              <a:spcBef>
                <a:spcPct val="0"/>
              </a:spcBef>
              <a:buNone/>
            </a:pPr>
            <a:endParaRPr lang="id-ID" sz="2400" dirty="0">
              <a:solidFill>
                <a:schemeClr val="bg1"/>
              </a:solidFill>
              <a:latin typeface="Segoe UI" pitchFamily="34" charset="0"/>
              <a:cs typeface="Segoe UI" pitchFamily="34" charset="0"/>
            </a:endParaRPr>
          </a:p>
          <a:p>
            <a:pPr marL="0" indent="0">
              <a:spcBef>
                <a:spcPct val="0"/>
              </a:spcBef>
              <a:buNone/>
            </a:pPr>
            <a:r>
              <a:rPr lang="id-ID" sz="2400" dirty="0" smtClean="0">
                <a:solidFill>
                  <a:schemeClr val="bg1"/>
                </a:solidFill>
                <a:latin typeface="Segoe UI" pitchFamily="34" charset="0"/>
                <a:cs typeface="Segoe UI" pitchFamily="34" charset="0"/>
              </a:rPr>
              <a:t>Fitur ini terdiri </a:t>
            </a:r>
            <a:r>
              <a:rPr lang="id-ID" sz="2400" dirty="0">
                <a:solidFill>
                  <a:schemeClr val="bg1"/>
                </a:solidFill>
                <a:latin typeface="Segoe UI" pitchFamily="34" charset="0"/>
                <a:cs typeface="Segoe UI" pitchFamily="34" charset="0"/>
              </a:rPr>
              <a:t>dari rangkaian diklat sesuai dengan </a:t>
            </a:r>
            <a:r>
              <a:rPr lang="id-ID" sz="2400" dirty="0" smtClean="0">
                <a:solidFill>
                  <a:schemeClr val="bg1"/>
                </a:solidFill>
                <a:latin typeface="Segoe UI" pitchFamily="34" charset="0"/>
                <a:cs typeface="Segoe UI" pitchFamily="34" charset="0"/>
              </a:rPr>
              <a:t>bidang kompetensi yang ingin ditingkatkan. Setiap </a:t>
            </a:r>
            <a:r>
              <a:rPr lang="id-ID" sz="2400" dirty="0">
                <a:solidFill>
                  <a:schemeClr val="bg1"/>
                </a:solidFill>
                <a:latin typeface="Segoe UI" pitchFamily="34" charset="0"/>
                <a:cs typeface="Segoe UI" pitchFamily="34" charset="0"/>
              </a:rPr>
              <a:t>pengguna dapat mengakses aplikasi melalui web </a:t>
            </a:r>
          </a:p>
        </p:txBody>
      </p:sp>
      <p:pic>
        <p:nvPicPr>
          <p:cNvPr id="25606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51" y="1638299"/>
            <a:ext cx="3877733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home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8667" y="2667000"/>
            <a:ext cx="4212166" cy="321733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068556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267200" y="1981200"/>
            <a:ext cx="7924800" cy="36576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d-ID" sz="2400"/>
          </a:p>
        </p:txBody>
      </p:sp>
      <p:sp>
        <p:nvSpPr>
          <p:cNvPr id="26627" name="Content Placeholder 2"/>
          <p:cNvSpPr txBox="1">
            <a:spLocks/>
          </p:cNvSpPr>
          <p:nvPr/>
        </p:nvSpPr>
        <p:spPr bwMode="auto">
          <a:xfrm>
            <a:off x="4942417" y="2470152"/>
            <a:ext cx="7162800" cy="2889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id-ID" sz="2133" dirty="0">
                <a:solidFill>
                  <a:schemeClr val="bg1"/>
                </a:solidFill>
                <a:latin typeface="Segoe UI" pitchFamily="34" charset="0"/>
                <a:cs typeface="Segoe UI" pitchFamily="34" charset="0"/>
              </a:rPr>
              <a:t>Seluruh aktivitas   belajar,    mencakup membaca  ataupun mendownload bahan  belajar, mengikuti forum diskusi, tutorial, chatting, mengerjakan tugas, latihan, ujian on line, dll dapat  dilakuan melalui komputer  yang terhubung ke internet</a:t>
            </a:r>
            <a:endParaRPr lang="en-US" sz="2133" dirty="0">
              <a:solidFill>
                <a:schemeClr val="bg1"/>
              </a:solidFill>
              <a:latin typeface="Segoe UI" pitchFamily="34" charset="0"/>
              <a:cs typeface="Segoe UI" pitchFamily="34" charset="0"/>
            </a:endParaRPr>
          </a:p>
          <a:p>
            <a:pPr eaLnBrk="1" hangingPunct="1"/>
            <a:endParaRPr lang="id-ID" sz="2133" dirty="0">
              <a:solidFill>
                <a:schemeClr val="bg1"/>
              </a:solidFill>
              <a:latin typeface="Segoe UI" pitchFamily="34" charset="0"/>
              <a:cs typeface="Segoe UI" pitchFamily="34" charset="0"/>
            </a:endParaRPr>
          </a:p>
          <a:p>
            <a:pPr eaLnBrk="1" hangingPunct="1"/>
            <a:r>
              <a:rPr lang="id-ID" sz="2133" dirty="0">
                <a:solidFill>
                  <a:schemeClr val="bg1"/>
                </a:solidFill>
                <a:latin typeface="Segoe UI" pitchFamily="34" charset="0"/>
                <a:cs typeface="Segoe UI" pitchFamily="34" charset="0"/>
              </a:rPr>
              <a:t>Pembelajaran   dikelola dalam   sebuah sistem   aplikasi  LMS,   yang   dapat mencatat dan mengolah seluruh  aktitas  peserta  dalam  mengikuti  diklat. </a:t>
            </a:r>
          </a:p>
        </p:txBody>
      </p:sp>
      <p:pic>
        <p:nvPicPr>
          <p:cNvPr id="26629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51" y="1765301"/>
            <a:ext cx="3877733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adminreport1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756868"/>
            <a:ext cx="4550833" cy="312746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61008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36800" y="2743200"/>
            <a:ext cx="9702800" cy="2567517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d-ID" sz="2400"/>
          </a:p>
        </p:txBody>
      </p:sp>
      <p:sp>
        <p:nvSpPr>
          <p:cNvPr id="27652" name="TextBox 6"/>
          <p:cNvSpPr txBox="1">
            <a:spLocks noChangeArrowheads="1"/>
          </p:cNvSpPr>
          <p:nvPr/>
        </p:nvSpPr>
        <p:spPr bwMode="auto">
          <a:xfrm>
            <a:off x="5588001" y="3335863"/>
            <a:ext cx="6339417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400"/>
              </a:lnSpc>
            </a:pPr>
            <a:r>
              <a:rPr lang="en-US" sz="2133" i="1" dirty="0" err="1">
                <a:solidFill>
                  <a:srgbClr val="FFFF00"/>
                </a:solidFill>
                <a:latin typeface="Segoe UI" pitchFamily="34" charset="0"/>
                <a:cs typeface="Segoe UI" pitchFamily="34" charset="0"/>
              </a:rPr>
              <a:t>Sarana</a:t>
            </a:r>
            <a:r>
              <a:rPr lang="en-US" sz="2133" i="1" dirty="0">
                <a:solidFill>
                  <a:srgbClr val="FFFF00"/>
                </a:solidFill>
                <a:latin typeface="Segoe UI" pitchFamily="34" charset="0"/>
                <a:cs typeface="Segoe UI" pitchFamily="34" charset="0"/>
              </a:rPr>
              <a:t> </a:t>
            </a:r>
            <a:r>
              <a:rPr lang="en-US" sz="2133" i="1" dirty="0" err="1">
                <a:solidFill>
                  <a:srgbClr val="FFFF00"/>
                </a:solidFill>
                <a:latin typeface="Segoe UI" pitchFamily="34" charset="0"/>
                <a:cs typeface="Segoe UI" pitchFamily="34" charset="0"/>
              </a:rPr>
              <a:t>Pendidikan</a:t>
            </a:r>
            <a:r>
              <a:rPr lang="en-US" sz="2133" i="1" dirty="0">
                <a:solidFill>
                  <a:srgbClr val="FFFF00"/>
                </a:solidFill>
                <a:latin typeface="Segoe UI" pitchFamily="34" charset="0"/>
                <a:cs typeface="Segoe UI" pitchFamily="34" charset="0"/>
              </a:rPr>
              <a:t> </a:t>
            </a:r>
            <a:r>
              <a:rPr lang="en-US" sz="2133" i="1" dirty="0" err="1">
                <a:solidFill>
                  <a:srgbClr val="FFFF00"/>
                </a:solidFill>
                <a:latin typeface="Segoe UI" pitchFamily="34" charset="0"/>
                <a:cs typeface="Segoe UI" pitchFamily="34" charset="0"/>
              </a:rPr>
              <a:t>dan</a:t>
            </a:r>
            <a:r>
              <a:rPr lang="en-US" sz="2133" i="1" dirty="0">
                <a:solidFill>
                  <a:srgbClr val="FFFF00"/>
                </a:solidFill>
                <a:latin typeface="Segoe UI" pitchFamily="34" charset="0"/>
                <a:cs typeface="Segoe UI" pitchFamily="34" charset="0"/>
              </a:rPr>
              <a:t> </a:t>
            </a:r>
            <a:r>
              <a:rPr lang="en-US" sz="2133" i="1" dirty="0" err="1">
                <a:solidFill>
                  <a:srgbClr val="FFFF00"/>
                </a:solidFill>
                <a:latin typeface="Segoe UI" pitchFamily="34" charset="0"/>
                <a:cs typeface="Segoe UI" pitchFamily="34" charset="0"/>
              </a:rPr>
              <a:t>Pelatihan</a:t>
            </a:r>
            <a:r>
              <a:rPr lang="en-US" sz="2133" i="1" dirty="0">
                <a:solidFill>
                  <a:srgbClr val="FFFF00"/>
                </a:solidFill>
                <a:latin typeface="Segoe UI" pitchFamily="34" charset="0"/>
                <a:cs typeface="Segoe UI" pitchFamily="34" charset="0"/>
              </a:rPr>
              <a:t> </a:t>
            </a:r>
            <a:r>
              <a:rPr lang="en-US" sz="2133" i="1" dirty="0" err="1">
                <a:solidFill>
                  <a:srgbClr val="FFFF00"/>
                </a:solidFill>
                <a:latin typeface="Segoe UI" pitchFamily="34" charset="0"/>
                <a:cs typeface="Segoe UI" pitchFamily="34" charset="0"/>
              </a:rPr>
              <a:t>Jarak</a:t>
            </a:r>
            <a:r>
              <a:rPr lang="en-US" sz="2133" i="1" dirty="0">
                <a:solidFill>
                  <a:srgbClr val="FFFF00"/>
                </a:solidFill>
                <a:latin typeface="Segoe UI" pitchFamily="34" charset="0"/>
                <a:cs typeface="Segoe UI" pitchFamily="34" charset="0"/>
              </a:rPr>
              <a:t> </a:t>
            </a:r>
            <a:r>
              <a:rPr lang="en-US" sz="2133" i="1" dirty="0" err="1">
                <a:solidFill>
                  <a:srgbClr val="FFFF00"/>
                </a:solidFill>
                <a:latin typeface="Segoe UI" pitchFamily="34" charset="0"/>
                <a:cs typeface="Segoe UI" pitchFamily="34" charset="0"/>
              </a:rPr>
              <a:t>Jauh</a:t>
            </a:r>
            <a:r>
              <a:rPr lang="en-US" sz="2133" i="1" dirty="0">
                <a:solidFill>
                  <a:srgbClr val="FFFF00"/>
                </a:solidFill>
                <a:latin typeface="Segoe UI" pitchFamily="34" charset="0"/>
                <a:cs typeface="Segoe UI" pitchFamily="34" charset="0"/>
              </a:rPr>
              <a:t> Online </a:t>
            </a:r>
            <a:r>
              <a:rPr lang="en-US" sz="2133" dirty="0" err="1">
                <a:solidFill>
                  <a:schemeClr val="bg1"/>
                </a:solidFill>
                <a:latin typeface="Segoe UI" pitchFamily="34" charset="0"/>
                <a:cs typeface="Segoe UI" pitchFamily="34" charset="0"/>
              </a:rPr>
              <a:t>bagi</a:t>
            </a:r>
            <a:r>
              <a:rPr lang="en-US" sz="2133" dirty="0">
                <a:solidFill>
                  <a:schemeClr val="bg1"/>
                </a:solidFill>
                <a:latin typeface="Segoe UI" pitchFamily="34" charset="0"/>
                <a:cs typeface="Segoe UI" pitchFamily="34" charset="0"/>
              </a:rPr>
              <a:t> </a:t>
            </a:r>
            <a:r>
              <a:rPr lang="en-US" sz="2133" dirty="0" err="1">
                <a:solidFill>
                  <a:schemeClr val="bg1"/>
                </a:solidFill>
                <a:latin typeface="Segoe UI" pitchFamily="34" charset="0"/>
                <a:cs typeface="Segoe UI" pitchFamily="34" charset="0"/>
              </a:rPr>
              <a:t>penyelenggara</a:t>
            </a:r>
            <a:r>
              <a:rPr lang="en-US" sz="2133" dirty="0">
                <a:solidFill>
                  <a:schemeClr val="bg1"/>
                </a:solidFill>
                <a:latin typeface="Segoe UI" pitchFamily="34" charset="0"/>
                <a:cs typeface="Segoe UI" pitchFamily="34" charset="0"/>
              </a:rPr>
              <a:t> </a:t>
            </a:r>
            <a:r>
              <a:rPr lang="en-US" sz="2133" dirty="0" err="1">
                <a:solidFill>
                  <a:schemeClr val="bg1"/>
                </a:solidFill>
                <a:latin typeface="Segoe UI" pitchFamily="34" charset="0"/>
                <a:cs typeface="Segoe UI" pitchFamily="34" charset="0"/>
              </a:rPr>
              <a:t>pendidikan</a:t>
            </a:r>
            <a:r>
              <a:rPr lang="en-US" sz="2133" dirty="0">
                <a:solidFill>
                  <a:schemeClr val="bg1"/>
                </a:solidFill>
                <a:latin typeface="Segoe UI" pitchFamily="34" charset="0"/>
                <a:cs typeface="Segoe UI" pitchFamily="34" charset="0"/>
              </a:rPr>
              <a:t> </a:t>
            </a:r>
            <a:r>
              <a:rPr lang="en-US" sz="2133" dirty="0" err="1">
                <a:solidFill>
                  <a:schemeClr val="bg1"/>
                </a:solidFill>
                <a:latin typeface="Segoe UI" pitchFamily="34" charset="0"/>
                <a:cs typeface="Segoe UI" pitchFamily="34" charset="0"/>
              </a:rPr>
              <a:t>dan</a:t>
            </a:r>
            <a:r>
              <a:rPr lang="en-US" sz="2133" dirty="0">
                <a:solidFill>
                  <a:schemeClr val="bg1"/>
                </a:solidFill>
                <a:latin typeface="Segoe UI" pitchFamily="34" charset="0"/>
                <a:cs typeface="Segoe UI" pitchFamily="34" charset="0"/>
              </a:rPr>
              <a:t> </a:t>
            </a:r>
            <a:r>
              <a:rPr lang="en-US" sz="2133" dirty="0" err="1">
                <a:solidFill>
                  <a:schemeClr val="bg1"/>
                </a:solidFill>
                <a:latin typeface="Segoe UI" pitchFamily="34" charset="0"/>
                <a:cs typeface="Segoe UI" pitchFamily="34" charset="0"/>
              </a:rPr>
              <a:t>pelatihan</a:t>
            </a:r>
            <a:r>
              <a:rPr lang="en-US" sz="2133" dirty="0">
                <a:solidFill>
                  <a:schemeClr val="bg1"/>
                </a:solidFill>
                <a:latin typeface="Segoe UI" pitchFamily="34" charset="0"/>
                <a:cs typeface="Segoe UI" pitchFamily="34" charset="0"/>
              </a:rPr>
              <a:t> di </a:t>
            </a:r>
            <a:r>
              <a:rPr lang="en-US" sz="2133" dirty="0" err="1">
                <a:solidFill>
                  <a:schemeClr val="bg1"/>
                </a:solidFill>
                <a:latin typeface="Segoe UI" pitchFamily="34" charset="0"/>
                <a:cs typeface="Segoe UI" pitchFamily="34" charset="0"/>
              </a:rPr>
              <a:t>lingkungan</a:t>
            </a:r>
            <a:r>
              <a:rPr lang="en-US" sz="2133" dirty="0">
                <a:solidFill>
                  <a:schemeClr val="bg1"/>
                </a:solidFill>
                <a:latin typeface="Segoe UI" pitchFamily="34" charset="0"/>
                <a:cs typeface="Segoe UI" pitchFamily="34" charset="0"/>
              </a:rPr>
              <a:t> </a:t>
            </a:r>
            <a:r>
              <a:rPr lang="en-US" sz="2133" dirty="0" err="1">
                <a:solidFill>
                  <a:schemeClr val="bg1"/>
                </a:solidFill>
                <a:latin typeface="Segoe UI" pitchFamily="34" charset="0"/>
                <a:cs typeface="Segoe UI" pitchFamily="34" charset="0"/>
              </a:rPr>
              <a:t>Kemdikbud</a:t>
            </a:r>
            <a:r>
              <a:rPr lang="en-US" sz="2133" dirty="0">
                <a:solidFill>
                  <a:schemeClr val="bg1"/>
                </a:solidFill>
                <a:latin typeface="Segoe UI" pitchFamily="34" charset="0"/>
                <a:cs typeface="Segoe UI" pitchFamily="34" charset="0"/>
              </a:rPr>
              <a:t> </a:t>
            </a:r>
            <a:r>
              <a:rPr lang="en-US" sz="2133" dirty="0" err="1">
                <a:solidFill>
                  <a:schemeClr val="bg1"/>
                </a:solidFill>
                <a:latin typeface="Segoe UI" pitchFamily="34" charset="0"/>
                <a:cs typeface="Segoe UI" pitchFamily="34" charset="0"/>
              </a:rPr>
              <a:t>maupun</a:t>
            </a:r>
            <a:r>
              <a:rPr lang="en-US" sz="2133" dirty="0">
                <a:solidFill>
                  <a:schemeClr val="bg1"/>
                </a:solidFill>
                <a:latin typeface="Segoe UI" pitchFamily="34" charset="0"/>
                <a:cs typeface="Segoe UI" pitchFamily="34" charset="0"/>
              </a:rPr>
              <a:t> non </a:t>
            </a:r>
            <a:r>
              <a:rPr lang="en-US" sz="2133" dirty="0" err="1">
                <a:solidFill>
                  <a:schemeClr val="bg1"/>
                </a:solidFill>
                <a:latin typeface="Segoe UI" pitchFamily="34" charset="0"/>
                <a:cs typeface="Segoe UI" pitchFamily="34" charset="0"/>
              </a:rPr>
              <a:t>Kemdikbud</a:t>
            </a:r>
            <a:r>
              <a:rPr lang="id-ID" sz="2133" dirty="0">
                <a:solidFill>
                  <a:schemeClr val="bg1"/>
                </a:solidFill>
                <a:latin typeface="Segoe UI" pitchFamily="34" charset="0"/>
                <a:cs typeface="Segoe UI" pitchFamily="34" charset="0"/>
              </a:rPr>
              <a:t> untuk pendidik dan tenaga kependidikan dan kebudayaan dan tenaga profesi lainnya</a:t>
            </a:r>
            <a:endParaRPr lang="en-US" sz="2133" dirty="0">
              <a:solidFill>
                <a:schemeClr val="bg1"/>
              </a:solidFill>
              <a:latin typeface="Segoe UI" pitchFamily="34" charset="0"/>
              <a:cs typeface="Segoe UI" pitchFamily="34" charset="0"/>
            </a:endParaRPr>
          </a:p>
        </p:txBody>
      </p:sp>
      <p:pic>
        <p:nvPicPr>
          <p:cNvPr id="6" name="Picture 5" descr="penyelenggara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384786"/>
            <a:ext cx="5249333" cy="352071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376651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5283200" y="1797052"/>
            <a:ext cx="6908800" cy="791633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d-ID" sz="240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24579" name="Picture 9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142818" y="941918"/>
            <a:ext cx="3877733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3"/>
          <p:cNvSpPr txBox="1">
            <a:spLocks noChangeArrowheads="1"/>
          </p:cNvSpPr>
          <p:nvPr/>
        </p:nvSpPr>
        <p:spPr bwMode="auto">
          <a:xfrm>
            <a:off x="5486400" y="1778000"/>
            <a:ext cx="7332133" cy="913007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id-ID" sz="5333" spc="-2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Proses Pembelajaran</a:t>
            </a:r>
          </a:p>
        </p:txBody>
      </p:sp>
      <p:graphicFrame>
        <p:nvGraphicFramePr>
          <p:cNvPr id="12" name="Content Placeholder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740329253"/>
              </p:ext>
            </p:extLst>
          </p:nvPr>
        </p:nvGraphicFramePr>
        <p:xfrm>
          <a:off x="609600" y="3159125"/>
          <a:ext cx="10972800" cy="33940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4582" name="TextBox 5"/>
          <p:cNvSpPr txBox="1">
            <a:spLocks noChangeArrowheads="1"/>
          </p:cNvSpPr>
          <p:nvPr/>
        </p:nvSpPr>
        <p:spPr bwMode="auto">
          <a:xfrm>
            <a:off x="1320800" y="3735918"/>
            <a:ext cx="39624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sz="2400">
                <a:solidFill>
                  <a:schemeClr val="bg1"/>
                </a:solidFill>
                <a:latin typeface="Segoe UI" pitchFamily="34" charset="0"/>
                <a:cs typeface="Segoe UI" pitchFamily="34" charset="0"/>
              </a:rPr>
              <a:t>kapan saja di mana saja</a:t>
            </a:r>
          </a:p>
        </p:txBody>
      </p:sp>
      <p:sp>
        <p:nvSpPr>
          <p:cNvPr id="24583" name="TextBox 6"/>
          <p:cNvSpPr txBox="1">
            <a:spLocks noChangeArrowheads="1"/>
          </p:cNvSpPr>
          <p:nvPr/>
        </p:nvSpPr>
        <p:spPr bwMode="auto">
          <a:xfrm>
            <a:off x="6096000" y="3776134"/>
            <a:ext cx="5588000" cy="420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sz="2133">
                <a:solidFill>
                  <a:schemeClr val="bg1"/>
                </a:solidFill>
                <a:latin typeface="Segoe UI" pitchFamily="34" charset="0"/>
                <a:cs typeface="Segoe UI" pitchFamily="34" charset="0"/>
              </a:rPr>
              <a:t>di mana saja, tapi pada saat bersamaan</a:t>
            </a:r>
          </a:p>
        </p:txBody>
      </p:sp>
    </p:spTree>
    <p:extLst>
      <p:ext uri="{BB962C8B-B14F-4D97-AF65-F5344CB8AC3E}">
        <p14:creationId xmlns:p14="http://schemas.microsoft.com/office/powerpoint/2010/main" val="3527663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6725" y="2933700"/>
            <a:ext cx="11228388" cy="2579687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593725" y="1647696"/>
            <a:ext cx="8229600" cy="9080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id-ID" dirty="0" err="1"/>
              <a:t>Fitur</a:t>
            </a:r>
            <a:r>
              <a:rPr lang="id-ID" dirty="0"/>
              <a:t> Pendukung di Rumah Belajar</a:t>
            </a:r>
          </a:p>
        </p:txBody>
      </p:sp>
      <p:cxnSp>
        <p:nvCxnSpPr>
          <p:cNvPr id="6" name="Straight Connector 5"/>
          <p:cNvCxnSpPr/>
          <p:nvPr/>
        </p:nvCxnSpPr>
        <p:spPr>
          <a:xfrm flipH="1">
            <a:off x="593725" y="2551422"/>
            <a:ext cx="9765729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95842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1464" y="57983"/>
            <a:ext cx="8229600" cy="908050"/>
          </a:xfrm>
        </p:spPr>
        <p:txBody>
          <a:bodyPr/>
          <a:lstStyle/>
          <a:p>
            <a:pPr>
              <a:defRPr/>
            </a:pPr>
            <a:r>
              <a:rPr lang="id-ID" b="1" i="1" dirty="0"/>
              <a:t>Karya Guru &amp; Komunitas</a:t>
            </a: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09899" y="57983"/>
            <a:ext cx="3010580" cy="720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/>
          <p:cNvSpPr/>
          <p:nvPr/>
        </p:nvSpPr>
        <p:spPr>
          <a:xfrm>
            <a:off x="1" y="892319"/>
            <a:ext cx="12192000" cy="1249719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d-ID" sz="2400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451464" y="998806"/>
            <a:ext cx="11651226" cy="104814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id-ID" dirty="0">
                <a:solidFill>
                  <a:schemeClr val="bg1"/>
                </a:solidFill>
                <a:latin typeface="Segoe UI" pitchFamily="34" charset="0"/>
                <a:cs typeface="Segoe UI" pitchFamily="34" charset="0"/>
              </a:rPr>
              <a:t>Kumpulan materi ajar yang dikembangkan oleh guru dan komunitas.  Materi ajar dikembangkan dalam </a:t>
            </a:r>
            <a:r>
              <a:rPr lang="id-ID" dirty="0" smtClean="0">
                <a:solidFill>
                  <a:schemeClr val="bg1"/>
                </a:solidFill>
                <a:latin typeface="Segoe UI" pitchFamily="34" charset="0"/>
                <a:cs typeface="Segoe UI" pitchFamily="34" charset="0"/>
              </a:rPr>
              <a:t>berbasis </a:t>
            </a:r>
            <a:r>
              <a:rPr lang="id-ID" dirty="0">
                <a:solidFill>
                  <a:schemeClr val="bg1"/>
                </a:solidFill>
                <a:latin typeface="Segoe UI" pitchFamily="34" charset="0"/>
                <a:cs typeface="Segoe UI" pitchFamily="34" charset="0"/>
              </a:rPr>
              <a:t>multimedia</a:t>
            </a:r>
            <a:endParaRPr lang="id-ID" i="1" dirty="0">
              <a:solidFill>
                <a:schemeClr val="bg1"/>
              </a:solidFill>
              <a:latin typeface="Segoe UI" pitchFamily="34" charset="0"/>
              <a:cs typeface="Segoe UI" pitchFamily="34" charset="0"/>
            </a:endParaRPr>
          </a:p>
          <a:p>
            <a:pPr marL="0" indent="0">
              <a:buNone/>
            </a:pPr>
            <a:endParaRPr lang="id-ID" dirty="0">
              <a:solidFill>
                <a:schemeClr val="bg1"/>
              </a:solidFill>
              <a:latin typeface="Segoe UI" pitchFamily="34" charset="0"/>
              <a:cs typeface="Segoe UI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2813" y="2614424"/>
            <a:ext cx="4129087" cy="39232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88000" y="2614424"/>
            <a:ext cx="5796159" cy="3923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1065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" y="4118386"/>
            <a:ext cx="12192000" cy="1328569"/>
            <a:chOff x="-56668" y="3247938"/>
            <a:chExt cx="12167623" cy="1328569"/>
          </a:xfrm>
        </p:grpSpPr>
        <p:sp>
          <p:nvSpPr>
            <p:cNvPr id="9" name="Rectangle 8"/>
            <p:cNvSpPr/>
            <p:nvPr/>
          </p:nvSpPr>
          <p:spPr>
            <a:xfrm>
              <a:off x="-56668" y="3247938"/>
              <a:ext cx="12167623" cy="1241425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1" name="TextBox 2"/>
            <p:cNvSpPr txBox="1">
              <a:spLocks noChangeArrowheads="1"/>
            </p:cNvSpPr>
            <p:nvPr/>
          </p:nvSpPr>
          <p:spPr>
            <a:xfrm>
              <a:off x="-56668" y="3247938"/>
              <a:ext cx="11807272" cy="1328569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687638" indent="-2687638" algn="just">
                <a:buFont typeface="Arial" panose="020B0604020202020204" pitchFamily="34" charset="0"/>
                <a:buNone/>
              </a:pPr>
              <a:r>
                <a:rPr lang="nb-NO" altLang="id-ID" sz="3200" b="1" dirty="0">
                  <a:solidFill>
                    <a:srgbClr val="FF0000"/>
                  </a:solidFill>
                  <a:latin typeface="Brush Script MT" panose="03060802040406070304" pitchFamily="66" charset="0"/>
                </a:rPr>
                <a:t>Rumah Belajar</a:t>
              </a:r>
              <a:r>
                <a:rPr lang="id-ID" altLang="id-ID" sz="3200" b="1" dirty="0">
                  <a:solidFill>
                    <a:schemeClr val="bg1"/>
                  </a:solidFill>
                  <a:latin typeface="Brush Script MT" panose="03060802040406070304" pitchFamily="66" charset="0"/>
                </a:rPr>
                <a:t> </a:t>
              </a:r>
              <a:r>
                <a:rPr lang="id-ID" altLang="id-ID" sz="2400" b="1" dirty="0">
                  <a:solidFill>
                    <a:schemeClr val="bg1"/>
                  </a:solidFill>
                  <a:latin typeface="Brush Script MT" panose="03060802040406070304" pitchFamily="66" charset="0"/>
                </a:rPr>
                <a:t>- </a:t>
              </a:r>
              <a:r>
                <a:rPr lang="nb-NO" altLang="id-ID" sz="2400" b="1" dirty="0">
                  <a:solidFill>
                    <a:schemeClr val="bg1"/>
                  </a:solidFill>
                </a:rPr>
                <a:t>portal pe</a:t>
              </a:r>
              <a:r>
                <a:rPr lang="id-ID" altLang="id-ID" sz="2400" b="1" dirty="0" err="1">
                  <a:solidFill>
                    <a:schemeClr val="bg1"/>
                  </a:solidFill>
                </a:rPr>
                <a:t>mbelajaran</a:t>
              </a:r>
              <a:r>
                <a:rPr lang="nb-NO" altLang="id-ID" sz="2400" b="1" dirty="0">
                  <a:solidFill>
                    <a:schemeClr val="bg1"/>
                  </a:solidFill>
                </a:rPr>
                <a:t> yang menyediakan bahan belajar dan fasilitas </a:t>
              </a:r>
              <a:r>
                <a:rPr lang="id-ID" altLang="id-ID" sz="2400" b="1" dirty="0" smtClean="0">
                  <a:solidFill>
                    <a:schemeClr val="bg1"/>
                  </a:solidFill>
                </a:rPr>
                <a:t>k</a:t>
              </a:r>
              <a:r>
                <a:rPr lang="nb-NO" altLang="id-ID" sz="2400" b="1" dirty="0" smtClean="0">
                  <a:solidFill>
                    <a:schemeClr val="bg1"/>
                  </a:solidFill>
                </a:rPr>
                <a:t>omunikasi </a:t>
              </a:r>
              <a:r>
                <a:rPr lang="nb-NO" altLang="id-ID" sz="2400" b="1" dirty="0">
                  <a:solidFill>
                    <a:schemeClr val="bg1"/>
                  </a:solidFill>
                </a:rPr>
                <a:t>dan interaksi antar komunitas. </a:t>
              </a:r>
              <a:endParaRPr lang="id-ID" altLang="id-ID" sz="2400" b="1" dirty="0" smtClean="0">
                <a:solidFill>
                  <a:schemeClr val="bg1"/>
                </a:solidFill>
              </a:endParaRPr>
            </a:p>
            <a:p>
              <a:pPr marL="2687638" indent="0" algn="just">
                <a:buFont typeface="Arial" panose="020B0604020202020204" pitchFamily="34" charset="0"/>
                <a:buNone/>
              </a:pPr>
              <a:r>
                <a:rPr lang="nb-NO" altLang="id-ID" sz="2400" b="1" dirty="0" smtClean="0">
                  <a:solidFill>
                    <a:schemeClr val="bg1"/>
                  </a:solidFill>
                </a:rPr>
                <a:t>Rumah </a:t>
              </a:r>
              <a:r>
                <a:rPr lang="nb-NO" altLang="id-ID" sz="2400" b="1" dirty="0">
                  <a:solidFill>
                    <a:schemeClr val="bg1"/>
                  </a:solidFill>
                </a:rPr>
                <a:t>Belajar ditujukan untuk siswa, guru, dan masyarakat luas.</a:t>
              </a:r>
              <a:endParaRPr lang="en-US" altLang="id-ID"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-1833209" y="6009332"/>
            <a:ext cx="7810500" cy="839788"/>
          </a:xfrm>
        </p:spPr>
        <p:txBody>
          <a:bodyPr>
            <a:normAutofit/>
          </a:bodyPr>
          <a:lstStyle/>
          <a:p>
            <a:pPr algn="r">
              <a:defRPr/>
            </a:pPr>
            <a:r>
              <a:rPr lang="id-ID" sz="3200" b="1" i="1" dirty="0">
                <a:solidFill>
                  <a:srgbClr val="FF0000"/>
                </a:solidFill>
                <a:latin typeface="+mn-lt"/>
              </a:rPr>
              <a:t>http://belajar.kemdikbud.go.id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143569" y="6011333"/>
            <a:ext cx="30484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err="1" smtClean="0">
                <a:solidFill>
                  <a:srgbClr val="008000"/>
                </a:solidFill>
              </a:rPr>
              <a:t>Pembelajaran</a:t>
            </a:r>
            <a:r>
              <a:rPr lang="en-US" b="1" dirty="0" smtClean="0">
                <a:solidFill>
                  <a:srgbClr val="008000"/>
                </a:solidFill>
              </a:rPr>
              <a:t> </a:t>
            </a:r>
            <a:r>
              <a:rPr lang="en-US" b="1" dirty="0" err="1" smtClean="0">
                <a:solidFill>
                  <a:srgbClr val="008000"/>
                </a:solidFill>
              </a:rPr>
              <a:t>menjadi</a:t>
            </a:r>
            <a:r>
              <a:rPr lang="en-US" b="1" dirty="0" smtClean="0">
                <a:solidFill>
                  <a:srgbClr val="008000"/>
                </a:solidFill>
              </a:rPr>
              <a:t> </a:t>
            </a:r>
            <a:r>
              <a:rPr lang="en-US" b="1" dirty="0" err="1" smtClean="0">
                <a:solidFill>
                  <a:srgbClr val="008000"/>
                </a:solidFill>
              </a:rPr>
              <a:t>aktif</a:t>
            </a:r>
            <a:r>
              <a:rPr lang="en-US" b="1" dirty="0" smtClean="0">
                <a:solidFill>
                  <a:srgbClr val="008000"/>
                </a:solidFill>
              </a:rPr>
              <a:t> &amp; </a:t>
            </a:r>
          </a:p>
          <a:p>
            <a:pPr algn="ctr"/>
            <a:r>
              <a:rPr lang="en-US" b="1" dirty="0" err="1" smtClean="0">
                <a:solidFill>
                  <a:srgbClr val="008000"/>
                </a:solidFill>
              </a:rPr>
              <a:t>Menyenangkan</a:t>
            </a:r>
            <a:endParaRPr lang="en-US" b="1" dirty="0">
              <a:solidFill>
                <a:srgbClr val="008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767939"/>
            <a:ext cx="12192000" cy="4886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19493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1464" y="57983"/>
            <a:ext cx="8229600" cy="908050"/>
          </a:xfrm>
        </p:spPr>
        <p:txBody>
          <a:bodyPr/>
          <a:lstStyle/>
          <a:p>
            <a:pPr>
              <a:defRPr/>
            </a:pPr>
            <a:r>
              <a:rPr lang="id-ID" b="1" i="1" dirty="0"/>
              <a:t>Karya Bahasa dan Sastra</a:t>
            </a: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09899" y="57983"/>
            <a:ext cx="3010580" cy="720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/>
          <p:cNvSpPr/>
          <p:nvPr/>
        </p:nvSpPr>
        <p:spPr>
          <a:xfrm>
            <a:off x="1" y="892320"/>
            <a:ext cx="12192000" cy="1034954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d-ID" sz="2400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451464" y="966033"/>
            <a:ext cx="11651226" cy="103157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id-ID" dirty="0">
                <a:solidFill>
                  <a:schemeClr val="bg1"/>
                </a:solidFill>
                <a:latin typeface="Segoe UI" pitchFamily="34" charset="0"/>
                <a:cs typeface="Segoe UI" pitchFamily="34" charset="0"/>
              </a:rPr>
              <a:t>Kumpulan karya bahasa sastra berupa puisi, prosa, dan referensi (kamus) yang dapat diunduh atau dibaca secara </a:t>
            </a:r>
            <a:r>
              <a:rPr lang="id-ID" dirty="0" err="1">
                <a:solidFill>
                  <a:schemeClr val="bg1"/>
                </a:solidFill>
                <a:latin typeface="Segoe UI" pitchFamily="34" charset="0"/>
                <a:cs typeface="Segoe UI" pitchFamily="34" charset="0"/>
              </a:rPr>
              <a:t>online</a:t>
            </a:r>
            <a:r>
              <a:rPr lang="id-ID" dirty="0">
                <a:solidFill>
                  <a:schemeClr val="bg1"/>
                </a:solidFill>
                <a:latin typeface="Segoe UI" pitchFamily="34" charset="0"/>
                <a:cs typeface="Segoe UI" pitchFamily="34" charset="0"/>
              </a:rPr>
              <a:t>. </a:t>
            </a:r>
            <a:endParaRPr lang="id-ID" i="1" dirty="0">
              <a:solidFill>
                <a:schemeClr val="bg1"/>
              </a:solidFill>
              <a:latin typeface="Segoe UI" pitchFamily="34" charset="0"/>
              <a:cs typeface="Segoe UI" pitchFamily="34" charset="0"/>
            </a:endParaRPr>
          </a:p>
          <a:p>
            <a:pPr marL="0" indent="0">
              <a:buNone/>
            </a:pPr>
            <a:endParaRPr lang="id-ID" dirty="0">
              <a:solidFill>
                <a:schemeClr val="bg1"/>
              </a:solidFill>
              <a:latin typeface="Segoe UI" pitchFamily="34" charset="0"/>
              <a:cs typeface="Segoe UI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74970"/>
            <a:ext cx="12192000" cy="4994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4323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32727723"/>
              </p:ext>
            </p:extLst>
          </p:nvPr>
        </p:nvGraphicFramePr>
        <p:xfrm>
          <a:off x="609600" y="1600201"/>
          <a:ext cx="109728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57200" y="601079"/>
            <a:ext cx="11290300" cy="1007591"/>
          </a:xfrm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lvl="0" algn="ctr"/>
            <a:r>
              <a:rPr lang="en-US" sz="5400" dirty="0" err="1" smtClean="0">
                <a:solidFill>
                  <a:schemeClr val="tx2">
                    <a:lumMod val="50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latin typeface="Apple Chancery"/>
                <a:cs typeface="Apple Chancery"/>
              </a:rPr>
              <a:t>Pantang</a:t>
            </a:r>
            <a:r>
              <a:rPr lang="en-US" sz="5400" dirty="0" smtClean="0">
                <a:solidFill>
                  <a:schemeClr val="tx2">
                    <a:lumMod val="50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latin typeface="Apple Chancery"/>
                <a:cs typeface="Apple Chancery"/>
              </a:rPr>
              <a:t> </a:t>
            </a:r>
            <a:r>
              <a:rPr lang="en-US" sz="5400" dirty="0" err="1" smtClean="0">
                <a:solidFill>
                  <a:schemeClr val="tx2">
                    <a:lumMod val="50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latin typeface="Apple Chancery"/>
                <a:cs typeface="Apple Chancery"/>
              </a:rPr>
              <a:t>Pulang</a:t>
            </a:r>
            <a:r>
              <a:rPr lang="en-US" sz="5400" dirty="0" smtClean="0">
                <a:solidFill>
                  <a:schemeClr val="tx2">
                    <a:lumMod val="50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latin typeface="Apple Chancery"/>
                <a:cs typeface="Apple Chancery"/>
              </a:rPr>
              <a:t> </a:t>
            </a:r>
            <a:r>
              <a:rPr lang="en-US" sz="5400" dirty="0" err="1" smtClean="0">
                <a:solidFill>
                  <a:schemeClr val="tx2">
                    <a:lumMod val="50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latin typeface="Apple Chancery"/>
                <a:cs typeface="Apple Chancery"/>
              </a:rPr>
              <a:t>Sebelum</a:t>
            </a:r>
            <a:r>
              <a:rPr lang="en-US" sz="5400" dirty="0" smtClean="0">
                <a:solidFill>
                  <a:schemeClr val="tx2">
                    <a:lumMod val="50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latin typeface="Apple Chancery"/>
                <a:cs typeface="Apple Chancery"/>
              </a:rPr>
              <a:t> </a:t>
            </a:r>
            <a:r>
              <a:rPr lang="en-US" sz="5400" dirty="0" err="1" smtClean="0">
                <a:solidFill>
                  <a:schemeClr val="tx2">
                    <a:lumMod val="50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latin typeface="Apple Chancery"/>
                <a:cs typeface="Apple Chancery"/>
              </a:rPr>
              <a:t>Terdaftar</a:t>
            </a:r>
            <a:r>
              <a:rPr lang="en-US" sz="5400" dirty="0" smtClean="0">
                <a:solidFill>
                  <a:schemeClr val="tx2">
                    <a:lumMod val="50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latin typeface="Apple Chancery"/>
                <a:cs typeface="Apple Chancery"/>
              </a:rPr>
              <a:t/>
            </a:r>
            <a:br>
              <a:rPr lang="en-US" sz="5400" dirty="0" smtClean="0">
                <a:solidFill>
                  <a:schemeClr val="tx2">
                    <a:lumMod val="50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latin typeface="Apple Chancery"/>
                <a:cs typeface="Apple Chancery"/>
              </a:rPr>
            </a:br>
            <a:endParaRPr lang="en-US" sz="5400" dirty="0">
              <a:solidFill>
                <a:schemeClr val="tx2">
                  <a:lumMod val="50000"/>
                </a:schemeClr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reflection blurRad="6350" stA="55000" endA="300" endPos="45500" dir="5400000" sy="-100000" algn="bl" rotWithShape="0"/>
              </a:effectLst>
              <a:latin typeface="Apple Chancery"/>
              <a:cs typeface="Apple Chancery"/>
            </a:endParaRPr>
          </a:p>
        </p:txBody>
      </p:sp>
    </p:spTree>
    <p:extLst>
      <p:ext uri="{BB962C8B-B14F-4D97-AF65-F5344CB8AC3E}">
        <p14:creationId xmlns:p14="http://schemas.microsoft.com/office/powerpoint/2010/main" val="877579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err="1" smtClean="0"/>
              <a:t>Saatnya</a:t>
            </a:r>
            <a:r>
              <a:rPr lang="en-US" b="1" dirty="0" smtClean="0"/>
              <a:t> </a:t>
            </a:r>
            <a:r>
              <a:rPr lang="en-US" b="1" dirty="0" err="1" smtClean="0"/>
              <a:t>mendaftar</a:t>
            </a:r>
            <a:r>
              <a:rPr lang="en-US" b="1" dirty="0" smtClean="0"/>
              <a:t> di </a:t>
            </a:r>
            <a:br>
              <a:rPr lang="en-US" b="1" dirty="0" smtClean="0"/>
            </a:br>
            <a:r>
              <a:rPr lang="en-US" b="1" dirty="0" err="1" smtClean="0"/>
              <a:t>Rumah</a:t>
            </a:r>
            <a:r>
              <a:rPr lang="en-US" b="1" dirty="0" smtClean="0"/>
              <a:t> </a:t>
            </a:r>
            <a:r>
              <a:rPr lang="en-US" b="1" dirty="0" err="1" smtClean="0"/>
              <a:t>Belajar</a:t>
            </a:r>
            <a:endParaRPr lang="en-US" b="1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831850" y="4928135"/>
            <a:ext cx="10515600" cy="1500187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r>
              <a:rPr lang="en-US" sz="3600" dirty="0" err="1" smtClean="0"/>
              <a:t>Buka</a:t>
            </a:r>
            <a:r>
              <a:rPr lang="en-US" sz="3600" dirty="0" smtClean="0"/>
              <a:t> </a:t>
            </a:r>
            <a:r>
              <a:rPr lang="en-US" sz="3600" dirty="0" smtClean="0">
                <a:hlinkClick r:id="rId2"/>
              </a:rPr>
              <a:t>http://belajar.kemdikbud.go.id</a:t>
            </a:r>
            <a:endParaRPr lang="en-US" sz="3600" dirty="0" smtClean="0"/>
          </a:p>
          <a:p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495529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err="1" smtClean="0"/>
              <a:t>Saatnya</a:t>
            </a:r>
            <a:r>
              <a:rPr lang="en-US" b="1" dirty="0" smtClean="0"/>
              <a:t> </a:t>
            </a:r>
            <a:r>
              <a:rPr lang="en-US" b="1" dirty="0" err="1" smtClean="0"/>
              <a:t>mendaftar</a:t>
            </a:r>
            <a:r>
              <a:rPr lang="en-US" b="1" dirty="0" smtClean="0"/>
              <a:t> di </a:t>
            </a:r>
            <a:br>
              <a:rPr lang="en-US" b="1" dirty="0" smtClean="0"/>
            </a:br>
            <a:r>
              <a:rPr lang="id-ID" b="1" dirty="0" smtClean="0"/>
              <a:t>PEMBATIK</a:t>
            </a:r>
            <a:endParaRPr lang="en-US" b="1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831850" y="4928135"/>
            <a:ext cx="10515600" cy="1500187"/>
          </a:xfrm>
        </p:spPr>
        <p:txBody>
          <a:bodyPr>
            <a:normAutofit/>
          </a:bodyPr>
          <a:lstStyle/>
          <a:p>
            <a:r>
              <a:rPr lang="en-US" sz="3600" dirty="0" err="1" smtClean="0"/>
              <a:t>Buka</a:t>
            </a:r>
            <a:r>
              <a:rPr lang="en-US" sz="3600" dirty="0" smtClean="0"/>
              <a:t> </a:t>
            </a:r>
            <a:r>
              <a:rPr lang="en-US" sz="4000" u="sng" dirty="0" smtClean="0">
                <a:solidFill>
                  <a:srgbClr val="00B0F0"/>
                </a:solidFill>
              </a:rPr>
              <a:t>http://</a:t>
            </a:r>
            <a:r>
              <a:rPr lang="id-ID" sz="4000" u="sng" dirty="0" smtClean="0">
                <a:solidFill>
                  <a:srgbClr val="00B0F0"/>
                </a:solidFill>
              </a:rPr>
              <a:t>simpatik.</a:t>
            </a:r>
            <a:r>
              <a:rPr lang="en-US" sz="4000" u="sng" dirty="0" smtClean="0">
                <a:solidFill>
                  <a:srgbClr val="00B0F0"/>
                </a:solidFill>
              </a:rPr>
              <a:t>belajar.kemdikbud.go.id</a:t>
            </a:r>
          </a:p>
          <a:p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779088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5306590"/>
            <a:ext cx="10363200" cy="1014957"/>
          </a:xfrm>
        </p:spPr>
        <p:txBody>
          <a:bodyPr/>
          <a:lstStyle/>
          <a:p>
            <a:r>
              <a:rPr lang="en-US" dirty="0" err="1" smtClean="0"/>
              <a:t>Sahabat</a:t>
            </a:r>
            <a:r>
              <a:rPr lang="en-US" dirty="0" smtClean="0"/>
              <a:t> </a:t>
            </a:r>
            <a:r>
              <a:rPr lang="en-US" dirty="0" err="1" smtClean="0"/>
              <a:t>rumah</a:t>
            </a:r>
            <a:r>
              <a:rPr lang="en-US" dirty="0" smtClean="0"/>
              <a:t> </a:t>
            </a:r>
            <a:r>
              <a:rPr lang="en-US" dirty="0" err="1" smtClean="0"/>
              <a:t>belajar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0625" y="5034680"/>
            <a:ext cx="10363200" cy="477392"/>
          </a:xfrm>
        </p:spPr>
        <p:txBody>
          <a:bodyPr>
            <a:normAutofit/>
          </a:bodyPr>
          <a:lstStyle/>
          <a:p>
            <a:r>
              <a:rPr lang="en-US" dirty="0" err="1" smtClean="0"/>
              <a:t>Siapa</a:t>
            </a:r>
            <a:r>
              <a:rPr lang="en-US" dirty="0" smtClean="0"/>
              <a:t> </a:t>
            </a:r>
            <a:r>
              <a:rPr lang="en-US" dirty="0" err="1" smtClean="0"/>
              <a:t>saja</a:t>
            </a:r>
            <a:r>
              <a:rPr lang="en-US" dirty="0" smtClean="0"/>
              <a:t>? </a:t>
            </a:r>
            <a:r>
              <a:rPr lang="en-US" dirty="0" err="1"/>
              <a:t>D</a:t>
            </a:r>
            <a:r>
              <a:rPr lang="en-US" dirty="0" err="1" smtClean="0"/>
              <a:t>imana</a:t>
            </a:r>
            <a:r>
              <a:rPr lang="en-US" dirty="0" smtClean="0"/>
              <a:t> </a:t>
            </a:r>
            <a:r>
              <a:rPr lang="en-US" dirty="0" err="1" smtClean="0"/>
              <a:t>saja</a:t>
            </a:r>
            <a:r>
              <a:rPr lang="en-US" dirty="0" smtClean="0"/>
              <a:t>?</a:t>
            </a:r>
            <a:endParaRPr lang="en-US" dirty="0"/>
          </a:p>
        </p:txBody>
      </p:sp>
      <p:pic>
        <p:nvPicPr>
          <p:cNvPr id="5" name="Picture 4" descr="logo rumbel fix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6953" y="1375834"/>
            <a:ext cx="10788841" cy="2772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1246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9" name="Chart 158"/>
          <p:cNvGraphicFramePr/>
          <p:nvPr>
            <p:extLst>
              <p:ext uri="{D42A27DB-BD31-4B8C-83A1-F6EECF244321}">
                <p14:modId xmlns:p14="http://schemas.microsoft.com/office/powerpoint/2010/main" val="2876099762"/>
              </p:ext>
            </p:extLst>
          </p:nvPr>
        </p:nvGraphicFramePr>
        <p:xfrm>
          <a:off x="-38363" y="4226541"/>
          <a:ext cx="12192000" cy="2801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4847" y="8117"/>
            <a:ext cx="9937104" cy="742080"/>
          </a:xfrm>
        </p:spPr>
        <p:txBody>
          <a:bodyPr>
            <a:normAutofit/>
          </a:bodyPr>
          <a:lstStyle/>
          <a:p>
            <a:pPr algn="l"/>
            <a:r>
              <a:rPr lang="en-US" sz="3600" dirty="0" err="1">
                <a:solidFill>
                  <a:srgbClr val="000000"/>
                </a:solidFill>
              </a:rPr>
              <a:t>Sebaran</a:t>
            </a:r>
            <a:r>
              <a:rPr lang="en-US" sz="3600" dirty="0">
                <a:solidFill>
                  <a:srgbClr val="000000"/>
                </a:solidFill>
              </a:rPr>
              <a:t> </a:t>
            </a:r>
            <a:r>
              <a:rPr lang="en-US" sz="3600" dirty="0" err="1">
                <a:solidFill>
                  <a:srgbClr val="000000"/>
                </a:solidFill>
              </a:rPr>
              <a:t>Sekolah</a:t>
            </a:r>
            <a:r>
              <a:rPr lang="en-US" sz="3600" dirty="0">
                <a:solidFill>
                  <a:srgbClr val="000000"/>
                </a:solidFill>
              </a:rPr>
              <a:t> </a:t>
            </a:r>
            <a:r>
              <a:rPr lang="en-US" sz="3600" dirty="0" err="1">
                <a:solidFill>
                  <a:srgbClr val="000000"/>
                </a:solidFill>
              </a:rPr>
              <a:t>Sahabat</a:t>
            </a:r>
            <a:r>
              <a:rPr lang="en-US" sz="3600" dirty="0">
                <a:solidFill>
                  <a:srgbClr val="000000"/>
                </a:solidFill>
              </a:rPr>
              <a:t> </a:t>
            </a:r>
            <a:r>
              <a:rPr lang="en-US" sz="3600" dirty="0" err="1">
                <a:solidFill>
                  <a:srgbClr val="000000"/>
                </a:solidFill>
              </a:rPr>
              <a:t>Rumah</a:t>
            </a:r>
            <a:r>
              <a:rPr lang="en-US" sz="3600" dirty="0">
                <a:solidFill>
                  <a:srgbClr val="000000"/>
                </a:solidFill>
              </a:rPr>
              <a:t> </a:t>
            </a:r>
            <a:r>
              <a:rPr lang="en-US" sz="3600" dirty="0" err="1">
                <a:solidFill>
                  <a:srgbClr val="000000"/>
                </a:solidFill>
              </a:rPr>
              <a:t>Belajar</a:t>
            </a:r>
            <a:r>
              <a:rPr lang="en-US" sz="3600" dirty="0">
                <a:solidFill>
                  <a:srgbClr val="000000"/>
                </a:solidFill>
              </a:rPr>
              <a:t> 2016</a:t>
            </a:r>
            <a:endParaRPr lang="id-ID" sz="3600" dirty="0">
              <a:solidFill>
                <a:srgbClr val="000000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959" t="6680" r="4019" b="10492"/>
          <a:stretch/>
        </p:blipFill>
        <p:spPr>
          <a:xfrm>
            <a:off x="170531" y="651007"/>
            <a:ext cx="12229747" cy="4680520"/>
          </a:xfrm>
          <a:prstGeom prst="rect">
            <a:avLst/>
          </a:prstGeom>
          <a:ln w="9525"/>
        </p:spPr>
      </p:pic>
      <p:sp>
        <p:nvSpPr>
          <p:cNvPr id="29" name="Rounded Rectangle 28"/>
          <p:cNvSpPr/>
          <p:nvPr/>
        </p:nvSpPr>
        <p:spPr>
          <a:xfrm>
            <a:off x="446977" y="1229835"/>
            <a:ext cx="324000" cy="105248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ACEH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37" name="Rounded Rectangle 36"/>
          <p:cNvSpPr/>
          <p:nvPr/>
        </p:nvSpPr>
        <p:spPr>
          <a:xfrm>
            <a:off x="987049" y="1767131"/>
            <a:ext cx="432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SUMUT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42" name="Rounded Rectangle 41"/>
          <p:cNvSpPr/>
          <p:nvPr/>
        </p:nvSpPr>
        <p:spPr>
          <a:xfrm>
            <a:off x="1599105" y="2093931"/>
            <a:ext cx="324000" cy="105248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RIAU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48" name="Rounded Rectangle 47"/>
          <p:cNvSpPr/>
          <p:nvPr/>
        </p:nvSpPr>
        <p:spPr>
          <a:xfrm>
            <a:off x="2282831" y="2199179"/>
            <a:ext cx="360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KEPRI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53" name="Rounded Rectangle 52"/>
          <p:cNvSpPr/>
          <p:nvPr/>
        </p:nvSpPr>
        <p:spPr>
          <a:xfrm>
            <a:off x="2870981" y="2962951"/>
            <a:ext cx="396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BABEL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58" name="Rounded Rectangle 57"/>
          <p:cNvSpPr/>
          <p:nvPr/>
        </p:nvSpPr>
        <p:spPr>
          <a:xfrm>
            <a:off x="1850783" y="2730275"/>
            <a:ext cx="468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JAMBI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63" name="Rounded Rectangle 62"/>
          <p:cNvSpPr/>
          <p:nvPr/>
        </p:nvSpPr>
        <p:spPr>
          <a:xfrm>
            <a:off x="1167073" y="2515551"/>
            <a:ext cx="468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SUMBAR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68" name="Rounded Rectangle 67"/>
          <p:cNvSpPr/>
          <p:nvPr/>
        </p:nvSpPr>
        <p:spPr>
          <a:xfrm>
            <a:off x="1559560" y="3235631"/>
            <a:ext cx="576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BENGKULU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74" name="Rounded Rectangle 73"/>
          <p:cNvSpPr/>
          <p:nvPr/>
        </p:nvSpPr>
        <p:spPr>
          <a:xfrm>
            <a:off x="2279263" y="3163623"/>
            <a:ext cx="432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SUMSEL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79" name="Rounded Rectangle 78"/>
          <p:cNvSpPr/>
          <p:nvPr/>
        </p:nvSpPr>
        <p:spPr>
          <a:xfrm>
            <a:off x="2639303" y="3567331"/>
            <a:ext cx="540000" cy="14401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LAMPUNG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84" name="Rounded Rectangle 83"/>
          <p:cNvSpPr/>
          <p:nvPr/>
        </p:nvSpPr>
        <p:spPr>
          <a:xfrm>
            <a:off x="3212976" y="4139950"/>
            <a:ext cx="396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JABAR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86" name="Rounded Rectangle 85"/>
          <p:cNvSpPr/>
          <p:nvPr/>
        </p:nvSpPr>
        <p:spPr>
          <a:xfrm>
            <a:off x="2531656" y="4099727"/>
            <a:ext cx="468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BANTEN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95" name="Rounded Rectangle 94"/>
          <p:cNvSpPr/>
          <p:nvPr/>
        </p:nvSpPr>
        <p:spPr>
          <a:xfrm>
            <a:off x="3024000" y="3955711"/>
            <a:ext cx="252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DKI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99" name="Rounded Rectangle 98"/>
          <p:cNvSpPr/>
          <p:nvPr/>
        </p:nvSpPr>
        <p:spPr>
          <a:xfrm>
            <a:off x="3719423" y="4143395"/>
            <a:ext cx="468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JATENG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104" name="Rounded Rectangle 103"/>
          <p:cNvSpPr/>
          <p:nvPr/>
        </p:nvSpPr>
        <p:spPr>
          <a:xfrm>
            <a:off x="3923979" y="4367695"/>
            <a:ext cx="252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DIY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106" name="Rounded Rectangle 105"/>
          <p:cNvSpPr/>
          <p:nvPr/>
        </p:nvSpPr>
        <p:spPr>
          <a:xfrm>
            <a:off x="4439503" y="4315751"/>
            <a:ext cx="360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JATIM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111" name="Rounded Rectangle 110"/>
          <p:cNvSpPr/>
          <p:nvPr/>
        </p:nvSpPr>
        <p:spPr>
          <a:xfrm>
            <a:off x="5225993" y="4431429"/>
            <a:ext cx="288000" cy="94313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BALI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121" name="Rounded Rectangle 120"/>
          <p:cNvSpPr/>
          <p:nvPr/>
        </p:nvSpPr>
        <p:spPr>
          <a:xfrm>
            <a:off x="6744104" y="4575443"/>
            <a:ext cx="288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NTT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126" name="Rounded Rectangle 125"/>
          <p:cNvSpPr/>
          <p:nvPr/>
        </p:nvSpPr>
        <p:spPr>
          <a:xfrm>
            <a:off x="4057671" y="2534082"/>
            <a:ext cx="432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KALBAR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131" name="Rounded Rectangle 130"/>
          <p:cNvSpPr/>
          <p:nvPr/>
        </p:nvSpPr>
        <p:spPr>
          <a:xfrm>
            <a:off x="4691904" y="3060711"/>
            <a:ext cx="540000" cy="14401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KALTENG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136" name="Rounded Rectangle 135"/>
          <p:cNvSpPr/>
          <p:nvPr/>
        </p:nvSpPr>
        <p:spPr>
          <a:xfrm>
            <a:off x="5283107" y="3220047"/>
            <a:ext cx="432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KALSEL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147" name="Rounded Rectangle 146"/>
          <p:cNvSpPr/>
          <p:nvPr/>
        </p:nvSpPr>
        <p:spPr>
          <a:xfrm>
            <a:off x="5519936" y="1551107"/>
            <a:ext cx="540000" cy="14401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KALTARA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152" name="Rounded Rectangle 151"/>
          <p:cNvSpPr/>
          <p:nvPr/>
        </p:nvSpPr>
        <p:spPr>
          <a:xfrm>
            <a:off x="6168056" y="2875591"/>
            <a:ext cx="432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SULBAR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156" name="Rounded Rectangle 155"/>
          <p:cNvSpPr/>
          <p:nvPr/>
        </p:nvSpPr>
        <p:spPr>
          <a:xfrm>
            <a:off x="6320456" y="3523663"/>
            <a:ext cx="432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SULSEL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175" name="Rounded Rectangle 174"/>
          <p:cNvSpPr/>
          <p:nvPr/>
        </p:nvSpPr>
        <p:spPr>
          <a:xfrm>
            <a:off x="7644224" y="2155511"/>
            <a:ext cx="468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SULUT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182" name="Rounded Rectangle 181"/>
          <p:cNvSpPr/>
          <p:nvPr/>
        </p:nvSpPr>
        <p:spPr>
          <a:xfrm>
            <a:off x="8364304" y="2083503"/>
            <a:ext cx="468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MALUT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186" name="Rounded Rectangle 185"/>
          <p:cNvSpPr/>
          <p:nvPr/>
        </p:nvSpPr>
        <p:spPr>
          <a:xfrm>
            <a:off x="8508328" y="3135283"/>
            <a:ext cx="540000" cy="14401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MALUKU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192" name="Rounded Rectangle 191"/>
          <p:cNvSpPr/>
          <p:nvPr/>
        </p:nvSpPr>
        <p:spPr>
          <a:xfrm>
            <a:off x="9516456" y="2875591"/>
            <a:ext cx="720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PAPUA BARAT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194" name="Rounded Rectangle 193"/>
          <p:cNvSpPr/>
          <p:nvPr/>
        </p:nvSpPr>
        <p:spPr>
          <a:xfrm>
            <a:off x="11460648" y="3811695"/>
            <a:ext cx="468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PAPUA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161" name="Line Callout 2 160"/>
          <p:cNvSpPr/>
          <p:nvPr/>
        </p:nvSpPr>
        <p:spPr>
          <a:xfrm flipH="1">
            <a:off x="10848528" y="3353451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199217"/>
              <a:gd name="adj6" fmla="val -24266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325</a:t>
            </a:r>
          </a:p>
        </p:txBody>
      </p:sp>
      <p:sp>
        <p:nvSpPr>
          <p:cNvPr id="162" name="Line Callout 2 161"/>
          <p:cNvSpPr/>
          <p:nvPr/>
        </p:nvSpPr>
        <p:spPr>
          <a:xfrm>
            <a:off x="10024809" y="2434131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199217"/>
              <a:gd name="adj6" fmla="val -24266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181</a:t>
            </a:r>
          </a:p>
        </p:txBody>
      </p:sp>
      <p:sp>
        <p:nvSpPr>
          <p:cNvPr id="197" name="Line Callout 2 196"/>
          <p:cNvSpPr/>
          <p:nvPr/>
        </p:nvSpPr>
        <p:spPr>
          <a:xfrm>
            <a:off x="8874355" y="3548427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-137136"/>
              <a:gd name="adj6" fmla="val -18919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206</a:t>
            </a:r>
          </a:p>
        </p:txBody>
      </p:sp>
      <p:sp>
        <p:nvSpPr>
          <p:cNvPr id="199" name="Line Callout 2 198"/>
          <p:cNvSpPr/>
          <p:nvPr/>
        </p:nvSpPr>
        <p:spPr>
          <a:xfrm>
            <a:off x="8904312" y="1621499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214249"/>
              <a:gd name="adj6" fmla="val -41495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158</a:t>
            </a:r>
          </a:p>
        </p:txBody>
      </p:sp>
      <p:sp>
        <p:nvSpPr>
          <p:cNvPr id="201" name="Line Callout 2 200"/>
          <p:cNvSpPr/>
          <p:nvPr/>
        </p:nvSpPr>
        <p:spPr>
          <a:xfrm flipH="1">
            <a:off x="7178004" y="1403111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339882"/>
              <a:gd name="adj6" fmla="val 6543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318</a:t>
            </a:r>
          </a:p>
        </p:txBody>
      </p:sp>
      <p:sp>
        <p:nvSpPr>
          <p:cNvPr id="203" name="Line Callout 2 202"/>
          <p:cNvSpPr/>
          <p:nvPr/>
        </p:nvSpPr>
        <p:spPr>
          <a:xfrm flipH="1">
            <a:off x="6662688" y="1695123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234566"/>
              <a:gd name="adj6" fmla="val 16336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427</a:t>
            </a:r>
          </a:p>
        </p:txBody>
      </p:sp>
      <p:sp>
        <p:nvSpPr>
          <p:cNvPr id="171" name="Rounded Rectangle 170"/>
          <p:cNvSpPr/>
          <p:nvPr/>
        </p:nvSpPr>
        <p:spPr>
          <a:xfrm>
            <a:off x="6852160" y="2082275"/>
            <a:ext cx="684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GORONTALO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205" name="Line Callout 2 204"/>
          <p:cNvSpPr/>
          <p:nvPr/>
        </p:nvSpPr>
        <p:spPr>
          <a:xfrm flipH="1">
            <a:off x="6302648" y="2320101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178811"/>
              <a:gd name="adj6" fmla="val 3278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355</a:t>
            </a:r>
          </a:p>
        </p:txBody>
      </p:sp>
      <p:sp>
        <p:nvSpPr>
          <p:cNvPr id="167" name="Rounded Rectangle 166"/>
          <p:cNvSpPr/>
          <p:nvPr/>
        </p:nvSpPr>
        <p:spPr>
          <a:xfrm>
            <a:off x="6762104" y="2711027"/>
            <a:ext cx="540000" cy="14401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SULTENG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209" name="Line Callout 2 208"/>
          <p:cNvSpPr/>
          <p:nvPr/>
        </p:nvSpPr>
        <p:spPr>
          <a:xfrm>
            <a:off x="7464152" y="3768751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-137136"/>
              <a:gd name="adj6" fmla="val -31977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308</a:t>
            </a:r>
          </a:p>
        </p:txBody>
      </p:sp>
      <p:sp>
        <p:nvSpPr>
          <p:cNvPr id="160" name="Rounded Rectangle 159"/>
          <p:cNvSpPr/>
          <p:nvPr/>
        </p:nvSpPr>
        <p:spPr>
          <a:xfrm>
            <a:off x="7032104" y="3351307"/>
            <a:ext cx="432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SULTRA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211" name="Line Callout 2 210"/>
          <p:cNvSpPr/>
          <p:nvPr/>
        </p:nvSpPr>
        <p:spPr>
          <a:xfrm flipH="1">
            <a:off x="5735960" y="3783355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-62796"/>
              <a:gd name="adj6" fmla="val -26754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1223</a:t>
            </a:r>
          </a:p>
        </p:txBody>
      </p:sp>
      <p:sp>
        <p:nvSpPr>
          <p:cNvPr id="213" name="Line Callout 2 212"/>
          <p:cNvSpPr/>
          <p:nvPr/>
        </p:nvSpPr>
        <p:spPr>
          <a:xfrm flipH="1">
            <a:off x="5735960" y="3135283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-58666"/>
              <a:gd name="adj6" fmla="val 1320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246</a:t>
            </a:r>
          </a:p>
        </p:txBody>
      </p:sp>
      <p:sp>
        <p:nvSpPr>
          <p:cNvPr id="215" name="Line Callout 2 214"/>
          <p:cNvSpPr/>
          <p:nvPr/>
        </p:nvSpPr>
        <p:spPr>
          <a:xfrm flipH="1">
            <a:off x="5173964" y="2257831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-71056"/>
              <a:gd name="adj6" fmla="val -15656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580</a:t>
            </a:r>
          </a:p>
        </p:txBody>
      </p:sp>
      <p:sp>
        <p:nvSpPr>
          <p:cNvPr id="141" name="Rounded Rectangle 140"/>
          <p:cNvSpPr/>
          <p:nvPr/>
        </p:nvSpPr>
        <p:spPr>
          <a:xfrm>
            <a:off x="5736008" y="2055163"/>
            <a:ext cx="432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KALTIM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217" name="Line Callout 2 216"/>
          <p:cNvSpPr/>
          <p:nvPr/>
        </p:nvSpPr>
        <p:spPr>
          <a:xfrm flipH="1">
            <a:off x="4896000" y="1187617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151966"/>
              <a:gd name="adj6" fmla="val -30671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54</a:t>
            </a:r>
          </a:p>
        </p:txBody>
      </p:sp>
      <p:sp>
        <p:nvSpPr>
          <p:cNvPr id="219" name="Line Callout 2 218"/>
          <p:cNvSpPr/>
          <p:nvPr/>
        </p:nvSpPr>
        <p:spPr>
          <a:xfrm flipH="1">
            <a:off x="4367808" y="2703235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151966"/>
              <a:gd name="adj6" fmla="val -7820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381</a:t>
            </a:r>
          </a:p>
        </p:txBody>
      </p:sp>
      <p:sp>
        <p:nvSpPr>
          <p:cNvPr id="221" name="Line Callout 2 220"/>
          <p:cNvSpPr/>
          <p:nvPr/>
        </p:nvSpPr>
        <p:spPr>
          <a:xfrm flipH="1">
            <a:off x="4583832" y="3495323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-64861"/>
              <a:gd name="adj6" fmla="val -25449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969</a:t>
            </a:r>
          </a:p>
        </p:txBody>
      </p:sp>
      <p:sp>
        <p:nvSpPr>
          <p:cNvPr id="223" name="Line Callout 2 222"/>
          <p:cNvSpPr/>
          <p:nvPr/>
        </p:nvSpPr>
        <p:spPr>
          <a:xfrm flipH="1">
            <a:off x="3681384" y="2184575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143705"/>
              <a:gd name="adj6" fmla="val -3903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860</a:t>
            </a:r>
          </a:p>
        </p:txBody>
      </p:sp>
      <p:sp>
        <p:nvSpPr>
          <p:cNvPr id="225" name="Line Callout 2 224"/>
          <p:cNvSpPr/>
          <p:nvPr/>
        </p:nvSpPr>
        <p:spPr>
          <a:xfrm>
            <a:off x="6950720" y="4776863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-40080"/>
              <a:gd name="adj6" fmla="val -19572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9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477</a:t>
            </a:r>
          </a:p>
        </p:txBody>
      </p:sp>
      <p:sp>
        <p:nvSpPr>
          <p:cNvPr id="229" name="Line Callout 2 228"/>
          <p:cNvSpPr/>
          <p:nvPr/>
        </p:nvSpPr>
        <p:spPr>
          <a:xfrm>
            <a:off x="5231904" y="4920879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-168111"/>
              <a:gd name="adj6" fmla="val 15683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523</a:t>
            </a:r>
          </a:p>
        </p:txBody>
      </p:sp>
      <p:sp>
        <p:nvSpPr>
          <p:cNvPr id="231" name="Line Callout 2 230"/>
          <p:cNvSpPr/>
          <p:nvPr/>
        </p:nvSpPr>
        <p:spPr>
          <a:xfrm>
            <a:off x="4655840" y="3912767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170551"/>
              <a:gd name="adj6" fmla="val -8473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9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4076</a:t>
            </a:r>
          </a:p>
        </p:txBody>
      </p:sp>
      <p:sp>
        <p:nvSpPr>
          <p:cNvPr id="233" name="Line Callout 2 232"/>
          <p:cNvSpPr/>
          <p:nvPr/>
        </p:nvSpPr>
        <p:spPr>
          <a:xfrm>
            <a:off x="4291112" y="4743702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-116485"/>
              <a:gd name="adj6" fmla="val -28712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779</a:t>
            </a:r>
          </a:p>
        </p:txBody>
      </p:sp>
      <p:sp>
        <p:nvSpPr>
          <p:cNvPr id="235" name="Line Callout 2 234"/>
          <p:cNvSpPr/>
          <p:nvPr/>
        </p:nvSpPr>
        <p:spPr>
          <a:xfrm flipH="1">
            <a:off x="2990280" y="4776863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-230061"/>
              <a:gd name="adj6" fmla="val -18919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9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6794</a:t>
            </a:r>
          </a:p>
        </p:txBody>
      </p:sp>
      <p:sp>
        <p:nvSpPr>
          <p:cNvPr id="237" name="Line Callout 2 236"/>
          <p:cNvSpPr/>
          <p:nvPr/>
        </p:nvSpPr>
        <p:spPr>
          <a:xfrm>
            <a:off x="3499099" y="3624735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145770"/>
              <a:gd name="adj6" fmla="val -46340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1850</a:t>
            </a:r>
          </a:p>
        </p:txBody>
      </p:sp>
      <p:sp>
        <p:nvSpPr>
          <p:cNvPr id="239" name="Line Callout 2 238"/>
          <p:cNvSpPr/>
          <p:nvPr/>
        </p:nvSpPr>
        <p:spPr>
          <a:xfrm flipH="1">
            <a:off x="2198192" y="4632847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-157787"/>
              <a:gd name="adj6" fmla="val -65274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9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3893</a:t>
            </a:r>
          </a:p>
        </p:txBody>
      </p:sp>
      <p:sp>
        <p:nvSpPr>
          <p:cNvPr id="241" name="Line Callout 2 240"/>
          <p:cNvSpPr/>
          <p:nvPr/>
        </p:nvSpPr>
        <p:spPr>
          <a:xfrm flipH="1">
            <a:off x="1919536" y="4344815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-54536"/>
              <a:gd name="adj6" fmla="val -45688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1346</a:t>
            </a:r>
          </a:p>
        </p:txBody>
      </p:sp>
      <p:sp>
        <p:nvSpPr>
          <p:cNvPr id="243" name="Line Callout 2 242"/>
          <p:cNvSpPr/>
          <p:nvPr/>
        </p:nvSpPr>
        <p:spPr>
          <a:xfrm flipH="1">
            <a:off x="1847528" y="3840759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-52471"/>
              <a:gd name="adj6" fmla="val -32631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730</a:t>
            </a:r>
          </a:p>
        </p:txBody>
      </p:sp>
      <p:sp>
        <p:nvSpPr>
          <p:cNvPr id="245" name="Line Callout 2 244"/>
          <p:cNvSpPr/>
          <p:nvPr/>
        </p:nvSpPr>
        <p:spPr>
          <a:xfrm>
            <a:off x="3359696" y="3279299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-79316"/>
              <a:gd name="adj6" fmla="val -29365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361</a:t>
            </a:r>
          </a:p>
        </p:txBody>
      </p:sp>
      <p:sp>
        <p:nvSpPr>
          <p:cNvPr id="247" name="Line Callout 2 246"/>
          <p:cNvSpPr/>
          <p:nvPr/>
        </p:nvSpPr>
        <p:spPr>
          <a:xfrm flipH="1">
            <a:off x="1343472" y="3552727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-114421"/>
              <a:gd name="adj6" fmla="val -50258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587</a:t>
            </a:r>
          </a:p>
        </p:txBody>
      </p:sp>
      <p:sp>
        <p:nvSpPr>
          <p:cNvPr id="249" name="Line Callout 2 248"/>
          <p:cNvSpPr/>
          <p:nvPr/>
        </p:nvSpPr>
        <p:spPr>
          <a:xfrm flipH="1">
            <a:off x="623392" y="2991267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110665"/>
              <a:gd name="adj6" fmla="val -95308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282</a:t>
            </a:r>
          </a:p>
        </p:txBody>
      </p:sp>
      <p:sp>
        <p:nvSpPr>
          <p:cNvPr id="251" name="Line Callout 2 250"/>
          <p:cNvSpPr/>
          <p:nvPr/>
        </p:nvSpPr>
        <p:spPr>
          <a:xfrm>
            <a:off x="2855640" y="2415203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135445"/>
              <a:gd name="adj6" fmla="val -64621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731</a:t>
            </a:r>
          </a:p>
        </p:txBody>
      </p:sp>
      <p:sp>
        <p:nvSpPr>
          <p:cNvPr id="253" name="Line Callout 2 252"/>
          <p:cNvSpPr/>
          <p:nvPr/>
        </p:nvSpPr>
        <p:spPr>
          <a:xfrm>
            <a:off x="2783632" y="1824535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147835"/>
              <a:gd name="adj6" fmla="val -30018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728</a:t>
            </a:r>
          </a:p>
        </p:txBody>
      </p:sp>
      <p:sp>
        <p:nvSpPr>
          <p:cNvPr id="255" name="Line Callout 2 254"/>
          <p:cNvSpPr/>
          <p:nvPr/>
        </p:nvSpPr>
        <p:spPr>
          <a:xfrm flipH="1">
            <a:off x="191344" y="2271187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104470"/>
              <a:gd name="adj6" fmla="val -86819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915</a:t>
            </a:r>
          </a:p>
        </p:txBody>
      </p:sp>
      <p:sp>
        <p:nvSpPr>
          <p:cNvPr id="257" name="Line Callout 2 256"/>
          <p:cNvSpPr/>
          <p:nvPr/>
        </p:nvSpPr>
        <p:spPr>
          <a:xfrm>
            <a:off x="2063552" y="1479099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267606"/>
              <a:gd name="adj6" fmla="val -38505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963</a:t>
            </a:r>
          </a:p>
        </p:txBody>
      </p:sp>
      <p:sp>
        <p:nvSpPr>
          <p:cNvPr id="259" name="Line Callout 2 258"/>
          <p:cNvSpPr/>
          <p:nvPr/>
        </p:nvSpPr>
        <p:spPr>
          <a:xfrm>
            <a:off x="1559496" y="1119059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284126"/>
              <a:gd name="adj6" fmla="val -45687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1212</a:t>
            </a:r>
          </a:p>
        </p:txBody>
      </p:sp>
      <p:sp>
        <p:nvSpPr>
          <p:cNvPr id="261" name="Line Callout 2 260"/>
          <p:cNvSpPr/>
          <p:nvPr/>
        </p:nvSpPr>
        <p:spPr>
          <a:xfrm>
            <a:off x="911424" y="744415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203590"/>
              <a:gd name="adj6" fmla="val -33282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1231</a:t>
            </a:r>
          </a:p>
        </p:txBody>
      </p:sp>
      <p:pic>
        <p:nvPicPr>
          <p:cNvPr id="114" name="Picture 2" descr="Home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42880" y="764950"/>
            <a:ext cx="198000" cy="201300"/>
          </a:xfrm>
          <a:prstGeom prst="rect">
            <a:avLst/>
          </a:prstGeom>
          <a:noFill/>
        </p:spPr>
      </p:pic>
      <p:sp>
        <p:nvSpPr>
          <p:cNvPr id="115" name="Line Callout 2 114"/>
          <p:cNvSpPr/>
          <p:nvPr/>
        </p:nvSpPr>
        <p:spPr>
          <a:xfrm>
            <a:off x="6158632" y="5073279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-206658"/>
              <a:gd name="adj6" fmla="val -24360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1246</a:t>
            </a:r>
          </a:p>
        </p:txBody>
      </p:sp>
      <p:sp>
        <p:nvSpPr>
          <p:cNvPr id="116" name="Rounded Rectangle 115"/>
          <p:cNvSpPr/>
          <p:nvPr/>
        </p:nvSpPr>
        <p:spPr>
          <a:xfrm>
            <a:off x="5827812" y="4502871"/>
            <a:ext cx="288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NTB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pic>
        <p:nvPicPr>
          <p:cNvPr id="117" name="Picture 2" descr="Home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54223" y="1133723"/>
            <a:ext cx="198000" cy="201300"/>
          </a:xfrm>
          <a:prstGeom prst="rect">
            <a:avLst/>
          </a:prstGeom>
          <a:noFill/>
        </p:spPr>
      </p:pic>
      <p:pic>
        <p:nvPicPr>
          <p:cNvPr id="118" name="Picture 2" descr="Home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1949" y="2297765"/>
            <a:ext cx="198000" cy="201300"/>
          </a:xfrm>
          <a:prstGeom prst="rect">
            <a:avLst/>
          </a:prstGeom>
          <a:noFill/>
        </p:spPr>
      </p:pic>
      <p:pic>
        <p:nvPicPr>
          <p:cNvPr id="119" name="Picture 2" descr="Home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49992" y="1493823"/>
            <a:ext cx="198000" cy="201300"/>
          </a:xfrm>
          <a:prstGeom prst="rect">
            <a:avLst/>
          </a:prstGeom>
          <a:noFill/>
        </p:spPr>
      </p:pic>
      <p:pic>
        <p:nvPicPr>
          <p:cNvPr id="120" name="Picture 2" descr="Home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76000" y="1838838"/>
            <a:ext cx="198000" cy="201300"/>
          </a:xfrm>
          <a:prstGeom prst="rect">
            <a:avLst/>
          </a:prstGeom>
          <a:noFill/>
        </p:spPr>
      </p:pic>
      <p:pic>
        <p:nvPicPr>
          <p:cNvPr id="122" name="Picture 2" descr="Home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61455" y="2431591"/>
            <a:ext cx="198000" cy="201300"/>
          </a:xfrm>
          <a:prstGeom prst="rect">
            <a:avLst/>
          </a:prstGeom>
          <a:noFill/>
        </p:spPr>
      </p:pic>
      <p:pic>
        <p:nvPicPr>
          <p:cNvPr id="123" name="Picture 2" descr="Home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33067" y="2996698"/>
            <a:ext cx="198000" cy="201300"/>
          </a:xfrm>
          <a:prstGeom prst="rect">
            <a:avLst/>
          </a:prstGeom>
          <a:noFill/>
        </p:spPr>
      </p:pic>
      <p:pic>
        <p:nvPicPr>
          <p:cNvPr id="124" name="Picture 2" descr="Home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47528" y="3581490"/>
            <a:ext cx="198000" cy="201300"/>
          </a:xfrm>
          <a:prstGeom prst="rect">
            <a:avLst/>
          </a:prstGeom>
          <a:noFill/>
        </p:spPr>
      </p:pic>
      <p:pic>
        <p:nvPicPr>
          <p:cNvPr id="125" name="Picture 2" descr="Home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51271" y="3862547"/>
            <a:ext cx="198000" cy="201300"/>
          </a:xfrm>
          <a:prstGeom prst="rect">
            <a:avLst/>
          </a:prstGeom>
          <a:noFill/>
        </p:spPr>
      </p:pic>
      <p:pic>
        <p:nvPicPr>
          <p:cNvPr id="127" name="Picture 2" descr="Home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54423" y="3279391"/>
            <a:ext cx="198000" cy="201300"/>
          </a:xfrm>
          <a:prstGeom prst="rect">
            <a:avLst/>
          </a:prstGeom>
          <a:noFill/>
        </p:spPr>
      </p:pic>
      <p:pic>
        <p:nvPicPr>
          <p:cNvPr id="128" name="Picture 2" descr="Home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32271" y="4354721"/>
            <a:ext cx="198000" cy="201300"/>
          </a:xfrm>
          <a:prstGeom prst="rect">
            <a:avLst/>
          </a:prstGeom>
          <a:noFill/>
        </p:spPr>
      </p:pic>
      <p:pic>
        <p:nvPicPr>
          <p:cNvPr id="129" name="Picture 2" descr="Home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57640" y="4653621"/>
            <a:ext cx="198000" cy="201300"/>
          </a:xfrm>
          <a:prstGeom prst="rect">
            <a:avLst/>
          </a:prstGeom>
          <a:noFill/>
        </p:spPr>
      </p:pic>
      <p:pic>
        <p:nvPicPr>
          <p:cNvPr id="130" name="Picture 2" descr="Home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25792" y="3659749"/>
            <a:ext cx="198000" cy="201300"/>
          </a:xfrm>
          <a:prstGeom prst="rect">
            <a:avLst/>
          </a:prstGeom>
          <a:noFill/>
        </p:spPr>
      </p:pic>
      <p:pic>
        <p:nvPicPr>
          <p:cNvPr id="132" name="Picture 2" descr="Home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21736" y="4784998"/>
            <a:ext cx="198000" cy="201300"/>
          </a:xfrm>
          <a:prstGeom prst="rect">
            <a:avLst/>
          </a:prstGeom>
          <a:noFill/>
        </p:spPr>
      </p:pic>
      <p:pic>
        <p:nvPicPr>
          <p:cNvPr id="133" name="Picture 2" descr="Home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85107" y="3510047"/>
            <a:ext cx="198000" cy="201300"/>
          </a:xfrm>
          <a:prstGeom prst="rect">
            <a:avLst/>
          </a:prstGeom>
          <a:noFill/>
        </p:spPr>
      </p:pic>
      <p:pic>
        <p:nvPicPr>
          <p:cNvPr id="134" name="Picture 2" descr="Home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66425" y="2196042"/>
            <a:ext cx="198000" cy="201300"/>
          </a:xfrm>
          <a:prstGeom prst="rect">
            <a:avLst/>
          </a:prstGeom>
          <a:noFill/>
        </p:spPr>
      </p:pic>
      <p:pic>
        <p:nvPicPr>
          <p:cNvPr id="135" name="Picture 2" descr="Home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87084" y="2722881"/>
            <a:ext cx="198000" cy="201300"/>
          </a:xfrm>
          <a:prstGeom prst="rect">
            <a:avLst/>
          </a:prstGeom>
          <a:noFill/>
        </p:spPr>
      </p:pic>
      <p:pic>
        <p:nvPicPr>
          <p:cNvPr id="137" name="Picture 2" descr="Home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14956" y="1191463"/>
            <a:ext cx="198000" cy="201300"/>
          </a:xfrm>
          <a:prstGeom prst="rect">
            <a:avLst/>
          </a:prstGeom>
          <a:noFill/>
        </p:spPr>
      </p:pic>
      <p:pic>
        <p:nvPicPr>
          <p:cNvPr id="138" name="Picture 2" descr="Home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74696" y="2285851"/>
            <a:ext cx="198000" cy="201300"/>
          </a:xfrm>
          <a:prstGeom prst="rect">
            <a:avLst/>
          </a:prstGeom>
          <a:noFill/>
        </p:spPr>
      </p:pic>
      <p:pic>
        <p:nvPicPr>
          <p:cNvPr id="139" name="Picture 2" descr="Home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92332" y="3927001"/>
            <a:ext cx="198000" cy="201300"/>
          </a:xfrm>
          <a:prstGeom prst="rect">
            <a:avLst/>
          </a:prstGeom>
          <a:noFill/>
        </p:spPr>
      </p:pic>
      <p:pic>
        <p:nvPicPr>
          <p:cNvPr id="140" name="Picture 2" descr="Home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22204" y="4762826"/>
            <a:ext cx="198000" cy="201300"/>
          </a:xfrm>
          <a:prstGeom prst="rect">
            <a:avLst/>
          </a:prstGeom>
          <a:noFill/>
        </p:spPr>
      </p:pic>
      <p:pic>
        <p:nvPicPr>
          <p:cNvPr id="142" name="Picture 2" descr="Home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0257" y="4935543"/>
            <a:ext cx="198000" cy="201300"/>
          </a:xfrm>
          <a:prstGeom prst="rect">
            <a:avLst/>
          </a:prstGeom>
          <a:noFill/>
        </p:spPr>
      </p:pic>
      <p:pic>
        <p:nvPicPr>
          <p:cNvPr id="144" name="Picture 2" descr="Home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34780" y="3157543"/>
            <a:ext cx="198000" cy="201300"/>
          </a:xfrm>
          <a:prstGeom prst="rect">
            <a:avLst/>
          </a:prstGeom>
          <a:noFill/>
        </p:spPr>
      </p:pic>
      <p:pic>
        <p:nvPicPr>
          <p:cNvPr id="145" name="Picture 2" descr="Home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35520" y="3799895"/>
            <a:ext cx="198000" cy="201300"/>
          </a:xfrm>
          <a:prstGeom prst="rect">
            <a:avLst/>
          </a:prstGeom>
          <a:noFill/>
        </p:spPr>
      </p:pic>
      <p:pic>
        <p:nvPicPr>
          <p:cNvPr id="146" name="Picture 2" descr="Home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90088" y="5087943"/>
            <a:ext cx="198000" cy="201300"/>
          </a:xfrm>
          <a:prstGeom prst="rect">
            <a:avLst/>
          </a:prstGeom>
          <a:noFill/>
        </p:spPr>
      </p:pic>
      <p:pic>
        <p:nvPicPr>
          <p:cNvPr id="148" name="Picture 2" descr="Home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37160" y="4783121"/>
            <a:ext cx="198000" cy="201300"/>
          </a:xfrm>
          <a:prstGeom prst="rect">
            <a:avLst/>
          </a:prstGeom>
          <a:noFill/>
        </p:spPr>
      </p:pic>
      <p:pic>
        <p:nvPicPr>
          <p:cNvPr id="149" name="Picture 2" descr="Home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23695" y="2330941"/>
            <a:ext cx="198000" cy="201300"/>
          </a:xfrm>
          <a:prstGeom prst="rect">
            <a:avLst/>
          </a:prstGeom>
          <a:noFill/>
        </p:spPr>
      </p:pic>
      <p:pic>
        <p:nvPicPr>
          <p:cNvPr id="150" name="Picture 2" descr="Home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9104" y="1709831"/>
            <a:ext cx="198000" cy="201300"/>
          </a:xfrm>
          <a:prstGeom prst="rect">
            <a:avLst/>
          </a:prstGeom>
          <a:noFill/>
        </p:spPr>
      </p:pic>
      <p:pic>
        <p:nvPicPr>
          <p:cNvPr id="151" name="Picture 2" descr="Home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52192" y="1417775"/>
            <a:ext cx="198000" cy="201300"/>
          </a:xfrm>
          <a:prstGeom prst="rect">
            <a:avLst/>
          </a:prstGeom>
          <a:noFill/>
        </p:spPr>
      </p:pic>
      <p:pic>
        <p:nvPicPr>
          <p:cNvPr id="153" name="Picture 2" descr="Home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78600" y="3798019"/>
            <a:ext cx="198000" cy="201300"/>
          </a:xfrm>
          <a:prstGeom prst="rect">
            <a:avLst/>
          </a:prstGeom>
          <a:noFill/>
        </p:spPr>
      </p:pic>
      <p:pic>
        <p:nvPicPr>
          <p:cNvPr id="154" name="Picture 2" descr="Home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405811" y="1645325"/>
            <a:ext cx="198000" cy="201300"/>
          </a:xfrm>
          <a:prstGeom prst="rect">
            <a:avLst/>
          </a:prstGeom>
          <a:noFill/>
        </p:spPr>
      </p:pic>
      <p:pic>
        <p:nvPicPr>
          <p:cNvPr id="155" name="Picture 2" descr="Home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375129" y="3555702"/>
            <a:ext cx="198000" cy="201300"/>
          </a:xfrm>
          <a:prstGeom prst="rect">
            <a:avLst/>
          </a:prstGeom>
          <a:noFill/>
        </p:spPr>
      </p:pic>
      <p:pic>
        <p:nvPicPr>
          <p:cNvPr id="157" name="Picture 2" descr="Home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50543" y="2444531"/>
            <a:ext cx="198000" cy="201300"/>
          </a:xfrm>
          <a:prstGeom prst="rect">
            <a:avLst/>
          </a:prstGeom>
          <a:noFill/>
        </p:spPr>
      </p:pic>
      <p:pic>
        <p:nvPicPr>
          <p:cNvPr id="158" name="Picture 2" descr="Home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361648" y="3371883"/>
            <a:ext cx="198000" cy="2013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98284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7184" y="22624"/>
            <a:ext cx="9937104" cy="742080"/>
          </a:xfrm>
        </p:spPr>
        <p:txBody>
          <a:bodyPr>
            <a:normAutofit/>
          </a:bodyPr>
          <a:lstStyle/>
          <a:p>
            <a:pPr algn="l"/>
            <a:r>
              <a:rPr lang="en-US" sz="3600" dirty="0" err="1"/>
              <a:t>Sebaran</a:t>
            </a:r>
            <a:r>
              <a:rPr lang="en-US" sz="3600" dirty="0"/>
              <a:t> Data Guru di </a:t>
            </a:r>
            <a:r>
              <a:rPr lang="en-US" sz="3600" dirty="0" err="1"/>
              <a:t>Rumah</a:t>
            </a:r>
            <a:r>
              <a:rPr lang="en-US" sz="3600" dirty="0"/>
              <a:t> </a:t>
            </a:r>
            <a:r>
              <a:rPr lang="en-US" sz="3600" dirty="0" err="1"/>
              <a:t>Belajar</a:t>
            </a:r>
            <a:r>
              <a:rPr lang="en-US" sz="3600" dirty="0"/>
              <a:t> 2016</a:t>
            </a:r>
            <a:endParaRPr lang="id-ID" sz="36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959" t="6680" r="4019" b="10492"/>
          <a:stretch/>
        </p:blipFill>
        <p:spPr>
          <a:xfrm>
            <a:off x="58941" y="1844824"/>
            <a:ext cx="12229747" cy="4680520"/>
          </a:xfrm>
          <a:prstGeom prst="rect">
            <a:avLst/>
          </a:prstGeom>
          <a:ln w="9525"/>
        </p:spPr>
      </p:pic>
      <p:sp>
        <p:nvSpPr>
          <p:cNvPr id="29" name="Rounded Rectangle 28"/>
          <p:cNvSpPr/>
          <p:nvPr/>
        </p:nvSpPr>
        <p:spPr>
          <a:xfrm>
            <a:off x="386583" y="2237947"/>
            <a:ext cx="324000" cy="105248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ACEH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37" name="Rounded Rectangle 36"/>
          <p:cNvSpPr/>
          <p:nvPr/>
        </p:nvSpPr>
        <p:spPr>
          <a:xfrm>
            <a:off x="926655" y="2775243"/>
            <a:ext cx="432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SUMUT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42" name="Rounded Rectangle 41"/>
          <p:cNvSpPr/>
          <p:nvPr/>
        </p:nvSpPr>
        <p:spPr>
          <a:xfrm>
            <a:off x="1538711" y="3102043"/>
            <a:ext cx="324000" cy="105248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RIAU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48" name="Rounded Rectangle 47"/>
          <p:cNvSpPr/>
          <p:nvPr/>
        </p:nvSpPr>
        <p:spPr>
          <a:xfrm>
            <a:off x="2222437" y="3207291"/>
            <a:ext cx="360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KEPRI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53" name="Rounded Rectangle 52"/>
          <p:cNvSpPr/>
          <p:nvPr/>
        </p:nvSpPr>
        <p:spPr>
          <a:xfrm>
            <a:off x="2810588" y="3971063"/>
            <a:ext cx="396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BABEL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58" name="Rounded Rectangle 57"/>
          <p:cNvSpPr/>
          <p:nvPr/>
        </p:nvSpPr>
        <p:spPr>
          <a:xfrm>
            <a:off x="1790389" y="3738387"/>
            <a:ext cx="468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JAMBI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63" name="Rounded Rectangle 62"/>
          <p:cNvSpPr/>
          <p:nvPr/>
        </p:nvSpPr>
        <p:spPr>
          <a:xfrm>
            <a:off x="1106679" y="3523663"/>
            <a:ext cx="468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SUMBAR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68" name="Rounded Rectangle 67"/>
          <p:cNvSpPr/>
          <p:nvPr/>
        </p:nvSpPr>
        <p:spPr>
          <a:xfrm>
            <a:off x="1499167" y="4243743"/>
            <a:ext cx="576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BENGKULU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74" name="Rounded Rectangle 73"/>
          <p:cNvSpPr/>
          <p:nvPr/>
        </p:nvSpPr>
        <p:spPr>
          <a:xfrm>
            <a:off x="2218868" y="4171735"/>
            <a:ext cx="432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SUMSEL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79" name="Rounded Rectangle 78"/>
          <p:cNvSpPr/>
          <p:nvPr/>
        </p:nvSpPr>
        <p:spPr>
          <a:xfrm>
            <a:off x="2578908" y="4575443"/>
            <a:ext cx="540000" cy="14401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LAMPUNG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84" name="Rounded Rectangle 83"/>
          <p:cNvSpPr/>
          <p:nvPr/>
        </p:nvSpPr>
        <p:spPr>
          <a:xfrm>
            <a:off x="3152583" y="5148062"/>
            <a:ext cx="396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JABAR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86" name="Rounded Rectangle 85"/>
          <p:cNvSpPr/>
          <p:nvPr/>
        </p:nvSpPr>
        <p:spPr>
          <a:xfrm>
            <a:off x="2471263" y="5107839"/>
            <a:ext cx="468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BANTEN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95" name="Rounded Rectangle 94"/>
          <p:cNvSpPr/>
          <p:nvPr/>
        </p:nvSpPr>
        <p:spPr>
          <a:xfrm>
            <a:off x="2963607" y="4963823"/>
            <a:ext cx="252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DKI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99" name="Rounded Rectangle 98"/>
          <p:cNvSpPr/>
          <p:nvPr/>
        </p:nvSpPr>
        <p:spPr>
          <a:xfrm>
            <a:off x="3659028" y="5151507"/>
            <a:ext cx="468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JATENG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104" name="Rounded Rectangle 103"/>
          <p:cNvSpPr/>
          <p:nvPr/>
        </p:nvSpPr>
        <p:spPr>
          <a:xfrm>
            <a:off x="3863585" y="5375807"/>
            <a:ext cx="252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DIY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106" name="Rounded Rectangle 105"/>
          <p:cNvSpPr/>
          <p:nvPr/>
        </p:nvSpPr>
        <p:spPr>
          <a:xfrm>
            <a:off x="4379108" y="5323863"/>
            <a:ext cx="360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JATIM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111" name="Rounded Rectangle 110"/>
          <p:cNvSpPr/>
          <p:nvPr/>
        </p:nvSpPr>
        <p:spPr>
          <a:xfrm>
            <a:off x="5165599" y="5439541"/>
            <a:ext cx="288000" cy="94313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BALI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121" name="Rounded Rectangle 120"/>
          <p:cNvSpPr/>
          <p:nvPr/>
        </p:nvSpPr>
        <p:spPr>
          <a:xfrm>
            <a:off x="6683711" y="5583555"/>
            <a:ext cx="288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NTT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126" name="Rounded Rectangle 125"/>
          <p:cNvSpPr/>
          <p:nvPr/>
        </p:nvSpPr>
        <p:spPr>
          <a:xfrm>
            <a:off x="3997277" y="3542194"/>
            <a:ext cx="432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KALBAR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131" name="Rounded Rectangle 130"/>
          <p:cNvSpPr/>
          <p:nvPr/>
        </p:nvSpPr>
        <p:spPr>
          <a:xfrm>
            <a:off x="4631511" y="4068823"/>
            <a:ext cx="540000" cy="14401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KALTENG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136" name="Rounded Rectangle 135"/>
          <p:cNvSpPr/>
          <p:nvPr/>
        </p:nvSpPr>
        <p:spPr>
          <a:xfrm>
            <a:off x="5222712" y="4228159"/>
            <a:ext cx="432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KALSEL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147" name="Rounded Rectangle 146"/>
          <p:cNvSpPr/>
          <p:nvPr/>
        </p:nvSpPr>
        <p:spPr>
          <a:xfrm>
            <a:off x="5459543" y="2559219"/>
            <a:ext cx="540000" cy="14401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KALTARA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152" name="Rounded Rectangle 151"/>
          <p:cNvSpPr/>
          <p:nvPr/>
        </p:nvSpPr>
        <p:spPr>
          <a:xfrm>
            <a:off x="6107663" y="3883703"/>
            <a:ext cx="432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SULBAR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156" name="Rounded Rectangle 155"/>
          <p:cNvSpPr/>
          <p:nvPr/>
        </p:nvSpPr>
        <p:spPr>
          <a:xfrm>
            <a:off x="6260063" y="4531775"/>
            <a:ext cx="432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SULSEL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175" name="Rounded Rectangle 174"/>
          <p:cNvSpPr/>
          <p:nvPr/>
        </p:nvSpPr>
        <p:spPr>
          <a:xfrm>
            <a:off x="7583831" y="3163623"/>
            <a:ext cx="468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SULUT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182" name="Rounded Rectangle 181"/>
          <p:cNvSpPr/>
          <p:nvPr/>
        </p:nvSpPr>
        <p:spPr>
          <a:xfrm>
            <a:off x="8303911" y="3091615"/>
            <a:ext cx="468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MALUT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186" name="Rounded Rectangle 185"/>
          <p:cNvSpPr/>
          <p:nvPr/>
        </p:nvSpPr>
        <p:spPr>
          <a:xfrm>
            <a:off x="8447935" y="4143395"/>
            <a:ext cx="540000" cy="14401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MALUKU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192" name="Rounded Rectangle 191"/>
          <p:cNvSpPr/>
          <p:nvPr/>
        </p:nvSpPr>
        <p:spPr>
          <a:xfrm>
            <a:off x="9456063" y="3883703"/>
            <a:ext cx="720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PAPUA BARAT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194" name="Rounded Rectangle 193"/>
          <p:cNvSpPr/>
          <p:nvPr/>
        </p:nvSpPr>
        <p:spPr>
          <a:xfrm>
            <a:off x="11400255" y="4819807"/>
            <a:ext cx="468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PAPUA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161" name="Line Callout 2 160"/>
          <p:cNvSpPr/>
          <p:nvPr/>
        </p:nvSpPr>
        <p:spPr>
          <a:xfrm flipH="1">
            <a:off x="10788135" y="4361563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199217"/>
              <a:gd name="adj6" fmla="val -24266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961</a:t>
            </a:r>
          </a:p>
        </p:txBody>
      </p:sp>
      <p:sp>
        <p:nvSpPr>
          <p:cNvPr id="162" name="Line Callout 2 161"/>
          <p:cNvSpPr/>
          <p:nvPr/>
        </p:nvSpPr>
        <p:spPr>
          <a:xfrm>
            <a:off x="9964415" y="3442243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199217"/>
              <a:gd name="adj6" fmla="val -24266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325</a:t>
            </a:r>
          </a:p>
        </p:txBody>
      </p:sp>
      <p:sp>
        <p:nvSpPr>
          <p:cNvPr id="197" name="Line Callout 2 196"/>
          <p:cNvSpPr/>
          <p:nvPr/>
        </p:nvSpPr>
        <p:spPr>
          <a:xfrm>
            <a:off x="8813961" y="4556539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-137136"/>
              <a:gd name="adj6" fmla="val -18919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384</a:t>
            </a:r>
          </a:p>
        </p:txBody>
      </p:sp>
      <p:sp>
        <p:nvSpPr>
          <p:cNvPr id="199" name="Line Callout 2 198"/>
          <p:cNvSpPr/>
          <p:nvPr/>
        </p:nvSpPr>
        <p:spPr>
          <a:xfrm>
            <a:off x="8843919" y="2629611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214249"/>
              <a:gd name="adj6" fmla="val -41495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293</a:t>
            </a:r>
          </a:p>
        </p:txBody>
      </p:sp>
      <p:sp>
        <p:nvSpPr>
          <p:cNvPr id="201" name="Line Callout 2 200"/>
          <p:cNvSpPr/>
          <p:nvPr/>
        </p:nvSpPr>
        <p:spPr>
          <a:xfrm flipH="1">
            <a:off x="7117611" y="2411223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339882"/>
              <a:gd name="adj6" fmla="val 6543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455</a:t>
            </a:r>
          </a:p>
        </p:txBody>
      </p:sp>
      <p:sp>
        <p:nvSpPr>
          <p:cNvPr id="203" name="Line Callout 2 202"/>
          <p:cNvSpPr/>
          <p:nvPr/>
        </p:nvSpPr>
        <p:spPr>
          <a:xfrm flipH="1">
            <a:off x="6483049" y="2703235"/>
            <a:ext cx="848703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234566"/>
              <a:gd name="adj6" fmla="val 16336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2813</a:t>
            </a:r>
          </a:p>
        </p:txBody>
      </p:sp>
      <p:sp>
        <p:nvSpPr>
          <p:cNvPr id="171" name="Rounded Rectangle 170"/>
          <p:cNvSpPr/>
          <p:nvPr/>
        </p:nvSpPr>
        <p:spPr>
          <a:xfrm>
            <a:off x="6791767" y="3090387"/>
            <a:ext cx="684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GORONTALO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205" name="Line Callout 2 204"/>
          <p:cNvSpPr/>
          <p:nvPr/>
        </p:nvSpPr>
        <p:spPr>
          <a:xfrm flipH="1">
            <a:off x="6242255" y="3328213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178811"/>
              <a:gd name="adj6" fmla="val 3278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541</a:t>
            </a:r>
          </a:p>
        </p:txBody>
      </p:sp>
      <p:sp>
        <p:nvSpPr>
          <p:cNvPr id="167" name="Rounded Rectangle 166"/>
          <p:cNvSpPr/>
          <p:nvPr/>
        </p:nvSpPr>
        <p:spPr>
          <a:xfrm>
            <a:off x="6701711" y="3719139"/>
            <a:ext cx="540000" cy="14401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SULTENG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209" name="Line Callout 2 208"/>
          <p:cNvSpPr/>
          <p:nvPr/>
        </p:nvSpPr>
        <p:spPr>
          <a:xfrm>
            <a:off x="7403759" y="4776863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-137136"/>
              <a:gd name="adj6" fmla="val -31977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440</a:t>
            </a:r>
          </a:p>
        </p:txBody>
      </p:sp>
      <p:sp>
        <p:nvSpPr>
          <p:cNvPr id="160" name="Rounded Rectangle 159"/>
          <p:cNvSpPr/>
          <p:nvPr/>
        </p:nvSpPr>
        <p:spPr>
          <a:xfrm>
            <a:off x="6971711" y="4359419"/>
            <a:ext cx="432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SULTRA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211" name="Line Callout 2 210"/>
          <p:cNvSpPr/>
          <p:nvPr/>
        </p:nvSpPr>
        <p:spPr>
          <a:xfrm flipH="1">
            <a:off x="5565063" y="4791467"/>
            <a:ext cx="839960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-62796"/>
              <a:gd name="adj6" fmla="val -26754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1730</a:t>
            </a:r>
          </a:p>
        </p:txBody>
      </p:sp>
      <p:sp>
        <p:nvSpPr>
          <p:cNvPr id="213" name="Line Callout 2 212"/>
          <p:cNvSpPr/>
          <p:nvPr/>
        </p:nvSpPr>
        <p:spPr>
          <a:xfrm flipH="1">
            <a:off x="5675567" y="4143395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-58666"/>
              <a:gd name="adj6" fmla="val 1320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523</a:t>
            </a:r>
          </a:p>
        </p:txBody>
      </p:sp>
      <p:sp>
        <p:nvSpPr>
          <p:cNvPr id="215" name="Line Callout 2 214"/>
          <p:cNvSpPr/>
          <p:nvPr/>
        </p:nvSpPr>
        <p:spPr>
          <a:xfrm flipH="1">
            <a:off x="5015093" y="3279299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-71056"/>
              <a:gd name="adj6" fmla="val -15656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1954</a:t>
            </a:r>
          </a:p>
        </p:txBody>
      </p:sp>
      <p:sp>
        <p:nvSpPr>
          <p:cNvPr id="141" name="Rounded Rectangle 140"/>
          <p:cNvSpPr/>
          <p:nvPr/>
        </p:nvSpPr>
        <p:spPr>
          <a:xfrm>
            <a:off x="5675615" y="3063275"/>
            <a:ext cx="432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KALTIM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217" name="Line Callout 2 216"/>
          <p:cNvSpPr/>
          <p:nvPr/>
        </p:nvSpPr>
        <p:spPr>
          <a:xfrm flipH="1">
            <a:off x="4835607" y="2195729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151966"/>
              <a:gd name="adj6" fmla="val -30671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80</a:t>
            </a:r>
          </a:p>
        </p:txBody>
      </p:sp>
      <p:sp>
        <p:nvSpPr>
          <p:cNvPr id="219" name="Line Callout 2 218"/>
          <p:cNvSpPr/>
          <p:nvPr/>
        </p:nvSpPr>
        <p:spPr>
          <a:xfrm flipH="1">
            <a:off x="4307415" y="3711347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151966"/>
              <a:gd name="adj6" fmla="val -7820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529</a:t>
            </a:r>
          </a:p>
        </p:txBody>
      </p:sp>
      <p:sp>
        <p:nvSpPr>
          <p:cNvPr id="221" name="Line Callout 2 220"/>
          <p:cNvSpPr/>
          <p:nvPr/>
        </p:nvSpPr>
        <p:spPr>
          <a:xfrm flipH="1">
            <a:off x="4523439" y="4503435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-64861"/>
              <a:gd name="adj6" fmla="val -25449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1581</a:t>
            </a:r>
          </a:p>
        </p:txBody>
      </p:sp>
      <p:sp>
        <p:nvSpPr>
          <p:cNvPr id="223" name="Line Callout 2 222"/>
          <p:cNvSpPr/>
          <p:nvPr/>
        </p:nvSpPr>
        <p:spPr>
          <a:xfrm flipH="1">
            <a:off x="3620991" y="3192687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143705"/>
              <a:gd name="adj6" fmla="val -3903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1057</a:t>
            </a:r>
          </a:p>
        </p:txBody>
      </p:sp>
      <p:sp>
        <p:nvSpPr>
          <p:cNvPr id="225" name="Line Callout 2 224"/>
          <p:cNvSpPr/>
          <p:nvPr/>
        </p:nvSpPr>
        <p:spPr>
          <a:xfrm>
            <a:off x="6890327" y="5784975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-40080"/>
              <a:gd name="adj6" fmla="val -19572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9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701</a:t>
            </a:r>
          </a:p>
        </p:txBody>
      </p:sp>
      <p:sp>
        <p:nvSpPr>
          <p:cNvPr id="229" name="Line Callout 2 228"/>
          <p:cNvSpPr/>
          <p:nvPr/>
        </p:nvSpPr>
        <p:spPr>
          <a:xfrm>
            <a:off x="5171511" y="5928991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-168111"/>
              <a:gd name="adj6" fmla="val 15683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455</a:t>
            </a:r>
          </a:p>
        </p:txBody>
      </p:sp>
      <p:sp>
        <p:nvSpPr>
          <p:cNvPr id="231" name="Line Callout 2 230"/>
          <p:cNvSpPr/>
          <p:nvPr/>
        </p:nvSpPr>
        <p:spPr>
          <a:xfrm>
            <a:off x="4595447" y="4920879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170551"/>
              <a:gd name="adj6" fmla="val -8473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9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5425</a:t>
            </a:r>
          </a:p>
        </p:txBody>
      </p:sp>
      <p:sp>
        <p:nvSpPr>
          <p:cNvPr id="233" name="Line Callout 2 232"/>
          <p:cNvSpPr/>
          <p:nvPr/>
        </p:nvSpPr>
        <p:spPr>
          <a:xfrm>
            <a:off x="4230719" y="5751814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-116485"/>
              <a:gd name="adj6" fmla="val -28712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901</a:t>
            </a:r>
          </a:p>
        </p:txBody>
      </p:sp>
      <p:sp>
        <p:nvSpPr>
          <p:cNvPr id="235" name="Line Callout 2 234"/>
          <p:cNvSpPr/>
          <p:nvPr/>
        </p:nvSpPr>
        <p:spPr>
          <a:xfrm flipH="1">
            <a:off x="2939263" y="5784975"/>
            <a:ext cx="854765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-230061"/>
              <a:gd name="adj6" fmla="val -18919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9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11372</a:t>
            </a:r>
          </a:p>
        </p:txBody>
      </p:sp>
      <p:sp>
        <p:nvSpPr>
          <p:cNvPr id="237" name="Line Callout 2 236"/>
          <p:cNvSpPr/>
          <p:nvPr/>
        </p:nvSpPr>
        <p:spPr>
          <a:xfrm>
            <a:off x="3438705" y="4632847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145770"/>
              <a:gd name="adj6" fmla="val -46340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1545</a:t>
            </a:r>
          </a:p>
        </p:txBody>
      </p:sp>
      <p:sp>
        <p:nvSpPr>
          <p:cNvPr id="239" name="Line Callout 2 238"/>
          <p:cNvSpPr/>
          <p:nvPr/>
        </p:nvSpPr>
        <p:spPr>
          <a:xfrm flipH="1">
            <a:off x="2137799" y="5640959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-157787"/>
              <a:gd name="adj6" fmla="val -65274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9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4583</a:t>
            </a:r>
          </a:p>
        </p:txBody>
      </p:sp>
      <p:sp>
        <p:nvSpPr>
          <p:cNvPr id="241" name="Line Callout 2 240"/>
          <p:cNvSpPr/>
          <p:nvPr/>
        </p:nvSpPr>
        <p:spPr>
          <a:xfrm flipH="1">
            <a:off x="1859143" y="5352927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-54536"/>
              <a:gd name="adj6" fmla="val -45688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2095</a:t>
            </a:r>
          </a:p>
        </p:txBody>
      </p:sp>
      <p:sp>
        <p:nvSpPr>
          <p:cNvPr id="243" name="Line Callout 2 242"/>
          <p:cNvSpPr/>
          <p:nvPr/>
        </p:nvSpPr>
        <p:spPr>
          <a:xfrm flipH="1">
            <a:off x="1787135" y="4848871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-52471"/>
              <a:gd name="adj6" fmla="val -32631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1202</a:t>
            </a:r>
          </a:p>
        </p:txBody>
      </p:sp>
      <p:sp>
        <p:nvSpPr>
          <p:cNvPr id="245" name="Line Callout 2 244"/>
          <p:cNvSpPr/>
          <p:nvPr/>
        </p:nvSpPr>
        <p:spPr>
          <a:xfrm>
            <a:off x="3299303" y="4287411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-79316"/>
              <a:gd name="adj6" fmla="val -29365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635</a:t>
            </a:r>
          </a:p>
        </p:txBody>
      </p:sp>
      <p:sp>
        <p:nvSpPr>
          <p:cNvPr id="247" name="Line Callout 2 246"/>
          <p:cNvSpPr/>
          <p:nvPr/>
        </p:nvSpPr>
        <p:spPr>
          <a:xfrm flipH="1">
            <a:off x="1283079" y="4560839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-114421"/>
              <a:gd name="adj6" fmla="val -50258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681</a:t>
            </a:r>
          </a:p>
        </p:txBody>
      </p:sp>
      <p:sp>
        <p:nvSpPr>
          <p:cNvPr id="249" name="Line Callout 2 248"/>
          <p:cNvSpPr/>
          <p:nvPr/>
        </p:nvSpPr>
        <p:spPr>
          <a:xfrm flipH="1">
            <a:off x="562999" y="3999379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110665"/>
              <a:gd name="adj6" fmla="val -95308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424</a:t>
            </a:r>
          </a:p>
        </p:txBody>
      </p:sp>
      <p:sp>
        <p:nvSpPr>
          <p:cNvPr id="251" name="Line Callout 2 250"/>
          <p:cNvSpPr/>
          <p:nvPr/>
        </p:nvSpPr>
        <p:spPr>
          <a:xfrm>
            <a:off x="2795247" y="3423315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135445"/>
              <a:gd name="adj6" fmla="val -64621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1301</a:t>
            </a:r>
          </a:p>
        </p:txBody>
      </p:sp>
      <p:sp>
        <p:nvSpPr>
          <p:cNvPr id="253" name="Line Callout 2 252"/>
          <p:cNvSpPr/>
          <p:nvPr/>
        </p:nvSpPr>
        <p:spPr>
          <a:xfrm>
            <a:off x="2723239" y="2832647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147835"/>
              <a:gd name="adj6" fmla="val -30018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2175</a:t>
            </a:r>
          </a:p>
        </p:txBody>
      </p:sp>
      <p:sp>
        <p:nvSpPr>
          <p:cNvPr id="255" name="Line Callout 2 254"/>
          <p:cNvSpPr/>
          <p:nvPr/>
        </p:nvSpPr>
        <p:spPr>
          <a:xfrm flipH="1">
            <a:off x="130951" y="3279299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104470"/>
              <a:gd name="adj6" fmla="val -86819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2892</a:t>
            </a:r>
          </a:p>
        </p:txBody>
      </p:sp>
      <p:sp>
        <p:nvSpPr>
          <p:cNvPr id="257" name="Line Callout 2 256"/>
          <p:cNvSpPr/>
          <p:nvPr/>
        </p:nvSpPr>
        <p:spPr>
          <a:xfrm>
            <a:off x="2003159" y="2487211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267606"/>
              <a:gd name="adj6" fmla="val -38505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1454</a:t>
            </a:r>
          </a:p>
        </p:txBody>
      </p:sp>
      <p:sp>
        <p:nvSpPr>
          <p:cNvPr id="259" name="Line Callout 2 258"/>
          <p:cNvSpPr/>
          <p:nvPr/>
        </p:nvSpPr>
        <p:spPr>
          <a:xfrm>
            <a:off x="1499103" y="2127171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284126"/>
              <a:gd name="adj6" fmla="val -45687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2450</a:t>
            </a:r>
          </a:p>
        </p:txBody>
      </p:sp>
      <p:sp>
        <p:nvSpPr>
          <p:cNvPr id="261" name="Line Callout 2 260"/>
          <p:cNvSpPr/>
          <p:nvPr/>
        </p:nvSpPr>
        <p:spPr>
          <a:xfrm>
            <a:off x="851031" y="1752527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203590"/>
              <a:gd name="adj6" fmla="val -33282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4376</a:t>
            </a:r>
          </a:p>
        </p:txBody>
      </p:sp>
      <p:pic>
        <p:nvPicPr>
          <p:cNvPr id="114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82487" y="1773062"/>
            <a:ext cx="198000" cy="201300"/>
          </a:xfrm>
          <a:prstGeom prst="rect">
            <a:avLst/>
          </a:prstGeom>
          <a:noFill/>
        </p:spPr>
      </p:pic>
      <p:sp>
        <p:nvSpPr>
          <p:cNvPr id="115" name="Line Callout 2 114"/>
          <p:cNvSpPr/>
          <p:nvPr/>
        </p:nvSpPr>
        <p:spPr>
          <a:xfrm>
            <a:off x="6098239" y="6081391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-206658"/>
              <a:gd name="adj6" fmla="val -24360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2209</a:t>
            </a:r>
          </a:p>
        </p:txBody>
      </p:sp>
      <p:sp>
        <p:nvSpPr>
          <p:cNvPr id="116" name="Rounded Rectangle 115"/>
          <p:cNvSpPr/>
          <p:nvPr/>
        </p:nvSpPr>
        <p:spPr>
          <a:xfrm>
            <a:off x="5767419" y="5510983"/>
            <a:ext cx="288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NTB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pic>
        <p:nvPicPr>
          <p:cNvPr id="117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93828" y="2141835"/>
            <a:ext cx="198000" cy="201300"/>
          </a:xfrm>
          <a:prstGeom prst="rect">
            <a:avLst/>
          </a:prstGeom>
          <a:noFill/>
        </p:spPr>
      </p:pic>
      <p:pic>
        <p:nvPicPr>
          <p:cNvPr id="118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1555" y="3305877"/>
            <a:ext cx="198000" cy="201300"/>
          </a:xfrm>
          <a:prstGeom prst="rect">
            <a:avLst/>
          </a:prstGeom>
          <a:noFill/>
        </p:spPr>
      </p:pic>
      <p:pic>
        <p:nvPicPr>
          <p:cNvPr id="119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89599" y="2501935"/>
            <a:ext cx="198000" cy="201300"/>
          </a:xfrm>
          <a:prstGeom prst="rect">
            <a:avLst/>
          </a:prstGeom>
          <a:noFill/>
        </p:spPr>
      </p:pic>
      <p:pic>
        <p:nvPicPr>
          <p:cNvPr id="120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15607" y="2846950"/>
            <a:ext cx="198000" cy="201300"/>
          </a:xfrm>
          <a:prstGeom prst="rect">
            <a:avLst/>
          </a:prstGeom>
          <a:noFill/>
        </p:spPr>
      </p:pic>
      <p:pic>
        <p:nvPicPr>
          <p:cNvPr id="122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01061" y="3439703"/>
            <a:ext cx="198000" cy="201300"/>
          </a:xfrm>
          <a:prstGeom prst="rect">
            <a:avLst/>
          </a:prstGeom>
          <a:noFill/>
        </p:spPr>
      </p:pic>
      <p:pic>
        <p:nvPicPr>
          <p:cNvPr id="123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2672" y="4004810"/>
            <a:ext cx="198000" cy="201300"/>
          </a:xfrm>
          <a:prstGeom prst="rect">
            <a:avLst/>
          </a:prstGeom>
          <a:noFill/>
        </p:spPr>
      </p:pic>
      <p:pic>
        <p:nvPicPr>
          <p:cNvPr id="124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87135" y="4589602"/>
            <a:ext cx="198000" cy="201300"/>
          </a:xfrm>
          <a:prstGeom prst="rect">
            <a:avLst/>
          </a:prstGeom>
          <a:noFill/>
        </p:spPr>
      </p:pic>
      <p:pic>
        <p:nvPicPr>
          <p:cNvPr id="125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90876" y="4870659"/>
            <a:ext cx="198000" cy="201300"/>
          </a:xfrm>
          <a:prstGeom prst="rect">
            <a:avLst/>
          </a:prstGeom>
          <a:noFill/>
        </p:spPr>
      </p:pic>
      <p:pic>
        <p:nvPicPr>
          <p:cNvPr id="127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94028" y="4287503"/>
            <a:ext cx="198000" cy="201300"/>
          </a:xfrm>
          <a:prstGeom prst="rect">
            <a:avLst/>
          </a:prstGeom>
          <a:noFill/>
        </p:spPr>
      </p:pic>
      <p:pic>
        <p:nvPicPr>
          <p:cNvPr id="128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71876" y="5362833"/>
            <a:ext cx="198000" cy="201300"/>
          </a:xfrm>
          <a:prstGeom prst="rect">
            <a:avLst/>
          </a:prstGeom>
          <a:noFill/>
        </p:spPr>
      </p:pic>
      <p:pic>
        <p:nvPicPr>
          <p:cNvPr id="129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97247" y="5661733"/>
            <a:ext cx="198000" cy="201300"/>
          </a:xfrm>
          <a:prstGeom prst="rect">
            <a:avLst/>
          </a:prstGeom>
          <a:noFill/>
        </p:spPr>
      </p:pic>
      <p:pic>
        <p:nvPicPr>
          <p:cNvPr id="130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43332" y="4648279"/>
            <a:ext cx="198000" cy="201300"/>
          </a:xfrm>
          <a:prstGeom prst="rect">
            <a:avLst/>
          </a:prstGeom>
          <a:noFill/>
        </p:spPr>
      </p:pic>
      <p:pic>
        <p:nvPicPr>
          <p:cNvPr id="132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79840" y="5793110"/>
            <a:ext cx="198000" cy="201300"/>
          </a:xfrm>
          <a:prstGeom prst="rect">
            <a:avLst/>
          </a:prstGeom>
          <a:noFill/>
        </p:spPr>
      </p:pic>
      <p:pic>
        <p:nvPicPr>
          <p:cNvPr id="133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24712" y="4518159"/>
            <a:ext cx="198000" cy="201300"/>
          </a:xfrm>
          <a:prstGeom prst="rect">
            <a:avLst/>
          </a:prstGeom>
          <a:noFill/>
        </p:spPr>
      </p:pic>
      <p:pic>
        <p:nvPicPr>
          <p:cNvPr id="134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06031" y="3204154"/>
            <a:ext cx="198000" cy="201300"/>
          </a:xfrm>
          <a:prstGeom prst="rect">
            <a:avLst/>
          </a:prstGeom>
          <a:noFill/>
        </p:spPr>
      </p:pic>
      <p:pic>
        <p:nvPicPr>
          <p:cNvPr id="135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26691" y="3730993"/>
            <a:ext cx="198000" cy="201300"/>
          </a:xfrm>
          <a:prstGeom prst="rect">
            <a:avLst/>
          </a:prstGeom>
          <a:noFill/>
        </p:spPr>
      </p:pic>
      <p:pic>
        <p:nvPicPr>
          <p:cNvPr id="137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54563" y="2199575"/>
            <a:ext cx="198000" cy="201300"/>
          </a:xfrm>
          <a:prstGeom prst="rect">
            <a:avLst/>
          </a:prstGeom>
          <a:noFill/>
        </p:spPr>
      </p:pic>
      <p:pic>
        <p:nvPicPr>
          <p:cNvPr id="138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14303" y="3293963"/>
            <a:ext cx="198000" cy="201300"/>
          </a:xfrm>
          <a:prstGeom prst="rect">
            <a:avLst/>
          </a:prstGeom>
          <a:noFill/>
        </p:spPr>
      </p:pic>
      <p:pic>
        <p:nvPicPr>
          <p:cNvPr id="139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31939" y="4935113"/>
            <a:ext cx="198000" cy="201300"/>
          </a:xfrm>
          <a:prstGeom prst="rect">
            <a:avLst/>
          </a:prstGeom>
          <a:noFill/>
        </p:spPr>
      </p:pic>
      <p:pic>
        <p:nvPicPr>
          <p:cNvPr id="140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61811" y="5770938"/>
            <a:ext cx="198000" cy="201300"/>
          </a:xfrm>
          <a:prstGeom prst="rect">
            <a:avLst/>
          </a:prstGeom>
          <a:noFill/>
        </p:spPr>
      </p:pic>
      <p:pic>
        <p:nvPicPr>
          <p:cNvPr id="142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59863" y="5943655"/>
            <a:ext cx="198000" cy="201300"/>
          </a:xfrm>
          <a:prstGeom prst="rect">
            <a:avLst/>
          </a:prstGeom>
          <a:noFill/>
        </p:spPr>
      </p:pic>
      <p:pic>
        <p:nvPicPr>
          <p:cNvPr id="144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74387" y="4165655"/>
            <a:ext cx="198000" cy="201300"/>
          </a:xfrm>
          <a:prstGeom prst="rect">
            <a:avLst/>
          </a:prstGeom>
          <a:noFill/>
        </p:spPr>
      </p:pic>
      <p:pic>
        <p:nvPicPr>
          <p:cNvPr id="145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75127" y="4808007"/>
            <a:ext cx="198000" cy="201300"/>
          </a:xfrm>
          <a:prstGeom prst="rect">
            <a:avLst/>
          </a:prstGeom>
          <a:noFill/>
        </p:spPr>
      </p:pic>
      <p:pic>
        <p:nvPicPr>
          <p:cNvPr id="146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02295" y="6096055"/>
            <a:ext cx="198000" cy="201300"/>
          </a:xfrm>
          <a:prstGeom prst="rect">
            <a:avLst/>
          </a:prstGeom>
          <a:noFill/>
        </p:spPr>
      </p:pic>
      <p:pic>
        <p:nvPicPr>
          <p:cNvPr id="148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76767" y="5791233"/>
            <a:ext cx="198000" cy="201300"/>
          </a:xfrm>
          <a:prstGeom prst="rect">
            <a:avLst/>
          </a:prstGeom>
          <a:noFill/>
        </p:spPr>
      </p:pic>
      <p:pic>
        <p:nvPicPr>
          <p:cNvPr id="149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63300" y="3339053"/>
            <a:ext cx="198000" cy="201300"/>
          </a:xfrm>
          <a:prstGeom prst="rect">
            <a:avLst/>
          </a:prstGeom>
          <a:noFill/>
        </p:spPr>
      </p:pic>
      <p:pic>
        <p:nvPicPr>
          <p:cNvPr id="150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88711" y="2717943"/>
            <a:ext cx="198000" cy="201300"/>
          </a:xfrm>
          <a:prstGeom prst="rect">
            <a:avLst/>
          </a:prstGeom>
          <a:noFill/>
        </p:spPr>
      </p:pic>
      <p:pic>
        <p:nvPicPr>
          <p:cNvPr id="151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91799" y="2425887"/>
            <a:ext cx="198000" cy="201300"/>
          </a:xfrm>
          <a:prstGeom prst="rect">
            <a:avLst/>
          </a:prstGeom>
          <a:noFill/>
        </p:spPr>
      </p:pic>
      <p:pic>
        <p:nvPicPr>
          <p:cNvPr id="153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18207" y="4806131"/>
            <a:ext cx="198000" cy="201300"/>
          </a:xfrm>
          <a:prstGeom prst="rect">
            <a:avLst/>
          </a:prstGeom>
          <a:noFill/>
        </p:spPr>
      </p:pic>
      <p:pic>
        <p:nvPicPr>
          <p:cNvPr id="154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345417" y="2653437"/>
            <a:ext cx="198000" cy="201300"/>
          </a:xfrm>
          <a:prstGeom prst="rect">
            <a:avLst/>
          </a:prstGeom>
          <a:noFill/>
        </p:spPr>
      </p:pic>
      <p:pic>
        <p:nvPicPr>
          <p:cNvPr id="155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314735" y="4563814"/>
            <a:ext cx="198000" cy="201300"/>
          </a:xfrm>
          <a:prstGeom prst="rect">
            <a:avLst/>
          </a:prstGeom>
          <a:noFill/>
        </p:spPr>
      </p:pic>
      <p:pic>
        <p:nvPicPr>
          <p:cNvPr id="157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90149" y="3452643"/>
            <a:ext cx="198000" cy="201300"/>
          </a:xfrm>
          <a:prstGeom prst="rect">
            <a:avLst/>
          </a:prstGeom>
          <a:noFill/>
        </p:spPr>
      </p:pic>
      <p:pic>
        <p:nvPicPr>
          <p:cNvPr id="158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301255" y="4379995"/>
            <a:ext cx="198000" cy="2013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10493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4847" y="8117"/>
            <a:ext cx="9937104" cy="742080"/>
          </a:xfrm>
        </p:spPr>
        <p:txBody>
          <a:bodyPr>
            <a:normAutofit/>
          </a:bodyPr>
          <a:lstStyle/>
          <a:p>
            <a:pPr algn="l"/>
            <a:r>
              <a:rPr lang="en-US" sz="3600" dirty="0" err="1">
                <a:solidFill>
                  <a:srgbClr val="000000"/>
                </a:solidFill>
              </a:rPr>
              <a:t>Sebaran</a:t>
            </a:r>
            <a:r>
              <a:rPr lang="en-US" sz="3600" dirty="0">
                <a:solidFill>
                  <a:srgbClr val="000000"/>
                </a:solidFill>
              </a:rPr>
              <a:t> Data </a:t>
            </a:r>
            <a:r>
              <a:rPr lang="en-US" sz="3600" dirty="0" err="1">
                <a:solidFill>
                  <a:srgbClr val="000000"/>
                </a:solidFill>
              </a:rPr>
              <a:t>Siswa</a:t>
            </a:r>
            <a:r>
              <a:rPr lang="en-US" sz="3600" dirty="0">
                <a:solidFill>
                  <a:srgbClr val="000000"/>
                </a:solidFill>
              </a:rPr>
              <a:t> di </a:t>
            </a:r>
            <a:r>
              <a:rPr lang="en-US" sz="3600" dirty="0" err="1">
                <a:solidFill>
                  <a:srgbClr val="000000"/>
                </a:solidFill>
              </a:rPr>
              <a:t>Rumah</a:t>
            </a:r>
            <a:r>
              <a:rPr lang="en-US" sz="3600" dirty="0">
                <a:solidFill>
                  <a:srgbClr val="000000"/>
                </a:solidFill>
              </a:rPr>
              <a:t> </a:t>
            </a:r>
            <a:r>
              <a:rPr lang="en-US" sz="3600" dirty="0" err="1">
                <a:solidFill>
                  <a:srgbClr val="000000"/>
                </a:solidFill>
              </a:rPr>
              <a:t>Belajar</a:t>
            </a:r>
            <a:r>
              <a:rPr lang="en-US" sz="3600" dirty="0">
                <a:solidFill>
                  <a:srgbClr val="000000"/>
                </a:solidFill>
              </a:rPr>
              <a:t> 2016</a:t>
            </a:r>
            <a:endParaRPr lang="id-ID" sz="3600" dirty="0">
              <a:solidFill>
                <a:srgbClr val="000000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959" t="6680" r="4019" b="10492"/>
          <a:stretch/>
        </p:blipFill>
        <p:spPr>
          <a:xfrm>
            <a:off x="43512" y="1841016"/>
            <a:ext cx="12229747" cy="4680520"/>
          </a:xfrm>
          <a:prstGeom prst="rect">
            <a:avLst/>
          </a:prstGeom>
          <a:ln w="9525"/>
        </p:spPr>
      </p:pic>
      <p:sp>
        <p:nvSpPr>
          <p:cNvPr id="29" name="Rounded Rectangle 28"/>
          <p:cNvSpPr/>
          <p:nvPr/>
        </p:nvSpPr>
        <p:spPr>
          <a:xfrm>
            <a:off x="371153" y="2234139"/>
            <a:ext cx="324000" cy="105248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ACEH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37" name="Rounded Rectangle 36"/>
          <p:cNvSpPr/>
          <p:nvPr/>
        </p:nvSpPr>
        <p:spPr>
          <a:xfrm>
            <a:off x="911225" y="2771435"/>
            <a:ext cx="432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SUMUT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42" name="Rounded Rectangle 41"/>
          <p:cNvSpPr/>
          <p:nvPr/>
        </p:nvSpPr>
        <p:spPr>
          <a:xfrm>
            <a:off x="1523281" y="3098235"/>
            <a:ext cx="324000" cy="105248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RIAU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48" name="Rounded Rectangle 47"/>
          <p:cNvSpPr/>
          <p:nvPr/>
        </p:nvSpPr>
        <p:spPr>
          <a:xfrm>
            <a:off x="2207007" y="3203483"/>
            <a:ext cx="360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KEPRI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53" name="Rounded Rectangle 52"/>
          <p:cNvSpPr/>
          <p:nvPr/>
        </p:nvSpPr>
        <p:spPr>
          <a:xfrm>
            <a:off x="2795157" y="3967255"/>
            <a:ext cx="396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BABEL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58" name="Rounded Rectangle 57"/>
          <p:cNvSpPr/>
          <p:nvPr/>
        </p:nvSpPr>
        <p:spPr>
          <a:xfrm>
            <a:off x="1774959" y="3734579"/>
            <a:ext cx="468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JAMBI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63" name="Rounded Rectangle 62"/>
          <p:cNvSpPr/>
          <p:nvPr/>
        </p:nvSpPr>
        <p:spPr>
          <a:xfrm>
            <a:off x="1091249" y="3519855"/>
            <a:ext cx="468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SUMBAR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68" name="Rounded Rectangle 67"/>
          <p:cNvSpPr/>
          <p:nvPr/>
        </p:nvSpPr>
        <p:spPr>
          <a:xfrm>
            <a:off x="1483736" y="4239935"/>
            <a:ext cx="576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BENGKULU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74" name="Rounded Rectangle 73"/>
          <p:cNvSpPr/>
          <p:nvPr/>
        </p:nvSpPr>
        <p:spPr>
          <a:xfrm>
            <a:off x="2203439" y="4167927"/>
            <a:ext cx="432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SUMSEL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79" name="Rounded Rectangle 78"/>
          <p:cNvSpPr/>
          <p:nvPr/>
        </p:nvSpPr>
        <p:spPr>
          <a:xfrm>
            <a:off x="2563479" y="4571635"/>
            <a:ext cx="540000" cy="14401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LAMPUNG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84" name="Rounded Rectangle 83"/>
          <p:cNvSpPr/>
          <p:nvPr/>
        </p:nvSpPr>
        <p:spPr>
          <a:xfrm>
            <a:off x="3137152" y="5144254"/>
            <a:ext cx="396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JABAR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86" name="Rounded Rectangle 85"/>
          <p:cNvSpPr/>
          <p:nvPr/>
        </p:nvSpPr>
        <p:spPr>
          <a:xfrm>
            <a:off x="2455832" y="5104031"/>
            <a:ext cx="468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BANTEN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95" name="Rounded Rectangle 94"/>
          <p:cNvSpPr/>
          <p:nvPr/>
        </p:nvSpPr>
        <p:spPr>
          <a:xfrm>
            <a:off x="2948176" y="4960015"/>
            <a:ext cx="252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DKI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99" name="Rounded Rectangle 98"/>
          <p:cNvSpPr/>
          <p:nvPr/>
        </p:nvSpPr>
        <p:spPr>
          <a:xfrm>
            <a:off x="3643599" y="5147699"/>
            <a:ext cx="468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JATENG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104" name="Rounded Rectangle 103"/>
          <p:cNvSpPr/>
          <p:nvPr/>
        </p:nvSpPr>
        <p:spPr>
          <a:xfrm>
            <a:off x="3848155" y="5371999"/>
            <a:ext cx="252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DIY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106" name="Rounded Rectangle 105"/>
          <p:cNvSpPr/>
          <p:nvPr/>
        </p:nvSpPr>
        <p:spPr>
          <a:xfrm>
            <a:off x="4363679" y="5320055"/>
            <a:ext cx="360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JATIM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111" name="Rounded Rectangle 110"/>
          <p:cNvSpPr/>
          <p:nvPr/>
        </p:nvSpPr>
        <p:spPr>
          <a:xfrm>
            <a:off x="5150169" y="5435733"/>
            <a:ext cx="288000" cy="94313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BALI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121" name="Rounded Rectangle 120"/>
          <p:cNvSpPr/>
          <p:nvPr/>
        </p:nvSpPr>
        <p:spPr>
          <a:xfrm>
            <a:off x="6668280" y="5579747"/>
            <a:ext cx="288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NTT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126" name="Rounded Rectangle 125"/>
          <p:cNvSpPr/>
          <p:nvPr/>
        </p:nvSpPr>
        <p:spPr>
          <a:xfrm>
            <a:off x="3981847" y="3538386"/>
            <a:ext cx="432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KALBAR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131" name="Rounded Rectangle 130"/>
          <p:cNvSpPr/>
          <p:nvPr/>
        </p:nvSpPr>
        <p:spPr>
          <a:xfrm>
            <a:off x="4616080" y="4065015"/>
            <a:ext cx="540000" cy="14401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KALTENG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136" name="Rounded Rectangle 135"/>
          <p:cNvSpPr/>
          <p:nvPr/>
        </p:nvSpPr>
        <p:spPr>
          <a:xfrm>
            <a:off x="5207283" y="4224350"/>
            <a:ext cx="432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KALSEL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147" name="Rounded Rectangle 146"/>
          <p:cNvSpPr/>
          <p:nvPr/>
        </p:nvSpPr>
        <p:spPr>
          <a:xfrm>
            <a:off x="5444112" y="2555411"/>
            <a:ext cx="540000" cy="14401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KALTARA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152" name="Rounded Rectangle 151"/>
          <p:cNvSpPr/>
          <p:nvPr/>
        </p:nvSpPr>
        <p:spPr>
          <a:xfrm>
            <a:off x="6092232" y="3879895"/>
            <a:ext cx="432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SULBAR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156" name="Rounded Rectangle 155"/>
          <p:cNvSpPr/>
          <p:nvPr/>
        </p:nvSpPr>
        <p:spPr>
          <a:xfrm>
            <a:off x="6244632" y="4527967"/>
            <a:ext cx="432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SULSEL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175" name="Rounded Rectangle 174"/>
          <p:cNvSpPr/>
          <p:nvPr/>
        </p:nvSpPr>
        <p:spPr>
          <a:xfrm>
            <a:off x="7568400" y="3159815"/>
            <a:ext cx="468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SULUT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182" name="Rounded Rectangle 181"/>
          <p:cNvSpPr/>
          <p:nvPr/>
        </p:nvSpPr>
        <p:spPr>
          <a:xfrm>
            <a:off x="8288480" y="3087807"/>
            <a:ext cx="468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MALUT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186" name="Rounded Rectangle 185"/>
          <p:cNvSpPr/>
          <p:nvPr/>
        </p:nvSpPr>
        <p:spPr>
          <a:xfrm>
            <a:off x="8432504" y="4139587"/>
            <a:ext cx="540000" cy="14401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MALUKU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192" name="Rounded Rectangle 191"/>
          <p:cNvSpPr/>
          <p:nvPr/>
        </p:nvSpPr>
        <p:spPr>
          <a:xfrm>
            <a:off x="9440632" y="3879895"/>
            <a:ext cx="720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PAPUA BARAT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194" name="Rounded Rectangle 193"/>
          <p:cNvSpPr/>
          <p:nvPr/>
        </p:nvSpPr>
        <p:spPr>
          <a:xfrm>
            <a:off x="11384824" y="4815999"/>
            <a:ext cx="468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PAPUA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161" name="Line Callout 2 160"/>
          <p:cNvSpPr/>
          <p:nvPr/>
        </p:nvSpPr>
        <p:spPr>
          <a:xfrm flipH="1">
            <a:off x="10772704" y="4357755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199217"/>
              <a:gd name="adj6" fmla="val -24266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2369</a:t>
            </a:r>
          </a:p>
        </p:txBody>
      </p:sp>
      <p:sp>
        <p:nvSpPr>
          <p:cNvPr id="162" name="Line Callout 2 161"/>
          <p:cNvSpPr/>
          <p:nvPr/>
        </p:nvSpPr>
        <p:spPr>
          <a:xfrm>
            <a:off x="9948985" y="3438435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199217"/>
              <a:gd name="adj6" fmla="val -24266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312</a:t>
            </a:r>
          </a:p>
        </p:txBody>
      </p:sp>
      <p:sp>
        <p:nvSpPr>
          <p:cNvPr id="197" name="Line Callout 2 196"/>
          <p:cNvSpPr/>
          <p:nvPr/>
        </p:nvSpPr>
        <p:spPr>
          <a:xfrm>
            <a:off x="8798531" y="4552731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-137136"/>
              <a:gd name="adj6" fmla="val -18919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215</a:t>
            </a:r>
          </a:p>
        </p:txBody>
      </p:sp>
      <p:sp>
        <p:nvSpPr>
          <p:cNvPr id="199" name="Line Callout 2 198"/>
          <p:cNvSpPr/>
          <p:nvPr/>
        </p:nvSpPr>
        <p:spPr>
          <a:xfrm>
            <a:off x="8828488" y="2625803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214249"/>
              <a:gd name="adj6" fmla="val -41495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234</a:t>
            </a:r>
          </a:p>
        </p:txBody>
      </p:sp>
      <p:sp>
        <p:nvSpPr>
          <p:cNvPr id="201" name="Line Callout 2 200"/>
          <p:cNvSpPr/>
          <p:nvPr/>
        </p:nvSpPr>
        <p:spPr>
          <a:xfrm flipH="1">
            <a:off x="7102180" y="2407415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339882"/>
              <a:gd name="adj6" fmla="val 6543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152</a:t>
            </a:r>
          </a:p>
        </p:txBody>
      </p:sp>
      <p:sp>
        <p:nvSpPr>
          <p:cNvPr id="203" name="Line Callout 2 202"/>
          <p:cNvSpPr/>
          <p:nvPr/>
        </p:nvSpPr>
        <p:spPr>
          <a:xfrm flipH="1">
            <a:off x="6524232" y="2699427"/>
            <a:ext cx="86409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234566"/>
              <a:gd name="adj6" fmla="val 16336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17880</a:t>
            </a:r>
          </a:p>
        </p:txBody>
      </p:sp>
      <p:sp>
        <p:nvSpPr>
          <p:cNvPr id="171" name="Rounded Rectangle 170"/>
          <p:cNvSpPr/>
          <p:nvPr/>
        </p:nvSpPr>
        <p:spPr>
          <a:xfrm>
            <a:off x="6776336" y="3086579"/>
            <a:ext cx="684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GORONTALO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205" name="Line Callout 2 204"/>
          <p:cNvSpPr/>
          <p:nvPr/>
        </p:nvSpPr>
        <p:spPr>
          <a:xfrm flipH="1">
            <a:off x="6226824" y="3324405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178811"/>
              <a:gd name="adj6" fmla="val 3278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239</a:t>
            </a:r>
          </a:p>
        </p:txBody>
      </p:sp>
      <p:sp>
        <p:nvSpPr>
          <p:cNvPr id="167" name="Rounded Rectangle 166"/>
          <p:cNvSpPr/>
          <p:nvPr/>
        </p:nvSpPr>
        <p:spPr>
          <a:xfrm>
            <a:off x="6686280" y="3715331"/>
            <a:ext cx="540000" cy="14401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SULTENG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209" name="Line Callout 2 208"/>
          <p:cNvSpPr/>
          <p:nvPr/>
        </p:nvSpPr>
        <p:spPr>
          <a:xfrm>
            <a:off x="7388328" y="4773055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-137136"/>
              <a:gd name="adj6" fmla="val -31977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156</a:t>
            </a:r>
          </a:p>
        </p:txBody>
      </p:sp>
      <p:sp>
        <p:nvSpPr>
          <p:cNvPr id="160" name="Rounded Rectangle 159"/>
          <p:cNvSpPr/>
          <p:nvPr/>
        </p:nvSpPr>
        <p:spPr>
          <a:xfrm>
            <a:off x="6956280" y="4355611"/>
            <a:ext cx="432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SULTRA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211" name="Line Callout 2 210"/>
          <p:cNvSpPr/>
          <p:nvPr/>
        </p:nvSpPr>
        <p:spPr>
          <a:xfrm flipH="1">
            <a:off x="5660136" y="4787659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-62796"/>
              <a:gd name="adj6" fmla="val -26754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1875</a:t>
            </a:r>
          </a:p>
        </p:txBody>
      </p:sp>
      <p:sp>
        <p:nvSpPr>
          <p:cNvPr id="213" name="Line Callout 2 212"/>
          <p:cNvSpPr/>
          <p:nvPr/>
        </p:nvSpPr>
        <p:spPr>
          <a:xfrm flipH="1">
            <a:off x="5660136" y="4139587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-58666"/>
              <a:gd name="adj6" fmla="val 1320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436</a:t>
            </a:r>
          </a:p>
        </p:txBody>
      </p:sp>
      <p:sp>
        <p:nvSpPr>
          <p:cNvPr id="215" name="Line Callout 2 214"/>
          <p:cNvSpPr/>
          <p:nvPr/>
        </p:nvSpPr>
        <p:spPr>
          <a:xfrm flipH="1">
            <a:off x="5013732" y="3275491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-71056"/>
              <a:gd name="adj6" fmla="val -15656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1851</a:t>
            </a:r>
          </a:p>
        </p:txBody>
      </p:sp>
      <p:sp>
        <p:nvSpPr>
          <p:cNvPr id="141" name="Rounded Rectangle 140"/>
          <p:cNvSpPr/>
          <p:nvPr/>
        </p:nvSpPr>
        <p:spPr>
          <a:xfrm>
            <a:off x="5660184" y="3059467"/>
            <a:ext cx="432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KALTIM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217" name="Line Callout 2 216"/>
          <p:cNvSpPr/>
          <p:nvPr/>
        </p:nvSpPr>
        <p:spPr>
          <a:xfrm flipH="1">
            <a:off x="4820176" y="2191921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151966"/>
              <a:gd name="adj6" fmla="val -30671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23</a:t>
            </a:r>
          </a:p>
        </p:txBody>
      </p:sp>
      <p:sp>
        <p:nvSpPr>
          <p:cNvPr id="219" name="Line Callout 2 218"/>
          <p:cNvSpPr/>
          <p:nvPr/>
        </p:nvSpPr>
        <p:spPr>
          <a:xfrm flipH="1">
            <a:off x="4291984" y="3707539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151966"/>
              <a:gd name="adj6" fmla="val -7820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367</a:t>
            </a:r>
          </a:p>
        </p:txBody>
      </p:sp>
      <p:sp>
        <p:nvSpPr>
          <p:cNvPr id="221" name="Line Callout 2 220"/>
          <p:cNvSpPr/>
          <p:nvPr/>
        </p:nvSpPr>
        <p:spPr>
          <a:xfrm flipH="1">
            <a:off x="4508008" y="4499627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-64861"/>
              <a:gd name="adj6" fmla="val -25449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955</a:t>
            </a:r>
          </a:p>
        </p:txBody>
      </p:sp>
      <p:sp>
        <p:nvSpPr>
          <p:cNvPr id="223" name="Line Callout 2 222"/>
          <p:cNvSpPr/>
          <p:nvPr/>
        </p:nvSpPr>
        <p:spPr>
          <a:xfrm flipH="1">
            <a:off x="3605560" y="3188879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143705"/>
              <a:gd name="adj6" fmla="val -3903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957</a:t>
            </a:r>
          </a:p>
        </p:txBody>
      </p:sp>
      <p:sp>
        <p:nvSpPr>
          <p:cNvPr id="225" name="Line Callout 2 224"/>
          <p:cNvSpPr/>
          <p:nvPr/>
        </p:nvSpPr>
        <p:spPr>
          <a:xfrm>
            <a:off x="6874896" y="5781167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-40080"/>
              <a:gd name="adj6" fmla="val -19572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9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355</a:t>
            </a:r>
          </a:p>
        </p:txBody>
      </p:sp>
      <p:sp>
        <p:nvSpPr>
          <p:cNvPr id="229" name="Line Callout 2 228"/>
          <p:cNvSpPr/>
          <p:nvPr/>
        </p:nvSpPr>
        <p:spPr>
          <a:xfrm>
            <a:off x="5156080" y="5925183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-168111"/>
              <a:gd name="adj6" fmla="val 15683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1398</a:t>
            </a:r>
          </a:p>
        </p:txBody>
      </p:sp>
      <p:sp>
        <p:nvSpPr>
          <p:cNvPr id="231" name="Line Callout 2 230"/>
          <p:cNvSpPr/>
          <p:nvPr/>
        </p:nvSpPr>
        <p:spPr>
          <a:xfrm>
            <a:off x="4580016" y="4917071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170551"/>
              <a:gd name="adj6" fmla="val -8473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9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11229</a:t>
            </a:r>
          </a:p>
        </p:txBody>
      </p:sp>
      <p:sp>
        <p:nvSpPr>
          <p:cNvPr id="233" name="Line Callout 2 232"/>
          <p:cNvSpPr/>
          <p:nvPr/>
        </p:nvSpPr>
        <p:spPr>
          <a:xfrm>
            <a:off x="4215288" y="5748006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-116485"/>
              <a:gd name="adj6" fmla="val -28712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1399</a:t>
            </a:r>
          </a:p>
        </p:txBody>
      </p:sp>
      <p:sp>
        <p:nvSpPr>
          <p:cNvPr id="235" name="Line Callout 2 234"/>
          <p:cNvSpPr/>
          <p:nvPr/>
        </p:nvSpPr>
        <p:spPr>
          <a:xfrm flipH="1">
            <a:off x="2923831" y="5781167"/>
            <a:ext cx="854767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-230061"/>
              <a:gd name="adj6" fmla="val -18919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9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20862</a:t>
            </a:r>
          </a:p>
        </p:txBody>
      </p:sp>
      <p:sp>
        <p:nvSpPr>
          <p:cNvPr id="237" name="Line Callout 2 236"/>
          <p:cNvSpPr/>
          <p:nvPr/>
        </p:nvSpPr>
        <p:spPr>
          <a:xfrm>
            <a:off x="3423275" y="4629039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145770"/>
              <a:gd name="adj6" fmla="val -46340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3520</a:t>
            </a:r>
          </a:p>
        </p:txBody>
      </p:sp>
      <p:sp>
        <p:nvSpPr>
          <p:cNvPr id="239" name="Line Callout 2 238"/>
          <p:cNvSpPr/>
          <p:nvPr/>
        </p:nvSpPr>
        <p:spPr>
          <a:xfrm flipH="1">
            <a:off x="2122368" y="5637151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-157787"/>
              <a:gd name="adj6" fmla="val -65274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9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9496</a:t>
            </a:r>
          </a:p>
        </p:txBody>
      </p:sp>
      <p:sp>
        <p:nvSpPr>
          <p:cNvPr id="241" name="Line Callout 2 240"/>
          <p:cNvSpPr/>
          <p:nvPr/>
        </p:nvSpPr>
        <p:spPr>
          <a:xfrm flipH="1">
            <a:off x="1843712" y="5349119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-54536"/>
              <a:gd name="adj6" fmla="val -45688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3081</a:t>
            </a:r>
          </a:p>
        </p:txBody>
      </p:sp>
      <p:sp>
        <p:nvSpPr>
          <p:cNvPr id="243" name="Line Callout 2 242"/>
          <p:cNvSpPr/>
          <p:nvPr/>
        </p:nvSpPr>
        <p:spPr>
          <a:xfrm flipH="1">
            <a:off x="1771704" y="4845063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-52471"/>
              <a:gd name="adj6" fmla="val -32631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2686</a:t>
            </a:r>
          </a:p>
        </p:txBody>
      </p:sp>
      <p:sp>
        <p:nvSpPr>
          <p:cNvPr id="245" name="Line Callout 2 244"/>
          <p:cNvSpPr/>
          <p:nvPr/>
        </p:nvSpPr>
        <p:spPr>
          <a:xfrm>
            <a:off x="3283872" y="4283603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-79316"/>
              <a:gd name="adj6" fmla="val -29365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1699</a:t>
            </a:r>
          </a:p>
        </p:txBody>
      </p:sp>
      <p:sp>
        <p:nvSpPr>
          <p:cNvPr id="247" name="Line Callout 2 246"/>
          <p:cNvSpPr/>
          <p:nvPr/>
        </p:nvSpPr>
        <p:spPr>
          <a:xfrm flipH="1">
            <a:off x="1267648" y="4557031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-114421"/>
              <a:gd name="adj6" fmla="val -50258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691</a:t>
            </a:r>
          </a:p>
        </p:txBody>
      </p:sp>
      <p:sp>
        <p:nvSpPr>
          <p:cNvPr id="249" name="Line Callout 2 248"/>
          <p:cNvSpPr/>
          <p:nvPr/>
        </p:nvSpPr>
        <p:spPr>
          <a:xfrm flipH="1">
            <a:off x="547568" y="3995571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110665"/>
              <a:gd name="adj6" fmla="val -95308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325</a:t>
            </a:r>
          </a:p>
        </p:txBody>
      </p:sp>
      <p:sp>
        <p:nvSpPr>
          <p:cNvPr id="251" name="Line Callout 2 250"/>
          <p:cNvSpPr/>
          <p:nvPr/>
        </p:nvSpPr>
        <p:spPr>
          <a:xfrm>
            <a:off x="2779816" y="3419507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135445"/>
              <a:gd name="adj6" fmla="val -64621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1279</a:t>
            </a:r>
          </a:p>
        </p:txBody>
      </p:sp>
      <p:sp>
        <p:nvSpPr>
          <p:cNvPr id="253" name="Line Callout 2 252"/>
          <p:cNvSpPr/>
          <p:nvPr/>
        </p:nvSpPr>
        <p:spPr>
          <a:xfrm>
            <a:off x="2707808" y="2828839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147835"/>
              <a:gd name="adj6" fmla="val -30018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2416</a:t>
            </a:r>
          </a:p>
        </p:txBody>
      </p:sp>
      <p:sp>
        <p:nvSpPr>
          <p:cNvPr id="255" name="Line Callout 2 254"/>
          <p:cNvSpPr/>
          <p:nvPr/>
        </p:nvSpPr>
        <p:spPr>
          <a:xfrm flipH="1">
            <a:off x="115520" y="3275491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104470"/>
              <a:gd name="adj6" fmla="val -86819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12029</a:t>
            </a:r>
          </a:p>
        </p:txBody>
      </p:sp>
      <p:sp>
        <p:nvSpPr>
          <p:cNvPr id="257" name="Line Callout 2 256"/>
          <p:cNvSpPr/>
          <p:nvPr/>
        </p:nvSpPr>
        <p:spPr>
          <a:xfrm>
            <a:off x="1987728" y="2483403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267606"/>
              <a:gd name="adj6" fmla="val -38505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2577</a:t>
            </a:r>
          </a:p>
        </p:txBody>
      </p:sp>
      <p:sp>
        <p:nvSpPr>
          <p:cNvPr id="259" name="Line Callout 2 258"/>
          <p:cNvSpPr/>
          <p:nvPr/>
        </p:nvSpPr>
        <p:spPr>
          <a:xfrm>
            <a:off x="1483672" y="2123363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284126"/>
              <a:gd name="adj6" fmla="val -45687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8377</a:t>
            </a:r>
          </a:p>
        </p:txBody>
      </p:sp>
      <p:sp>
        <p:nvSpPr>
          <p:cNvPr id="261" name="Line Callout 2 260"/>
          <p:cNvSpPr/>
          <p:nvPr/>
        </p:nvSpPr>
        <p:spPr>
          <a:xfrm>
            <a:off x="835600" y="1748719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203590"/>
              <a:gd name="adj6" fmla="val -33282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3113</a:t>
            </a:r>
          </a:p>
        </p:txBody>
      </p:sp>
      <p:pic>
        <p:nvPicPr>
          <p:cNvPr id="114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67056" y="1769254"/>
            <a:ext cx="198000" cy="201300"/>
          </a:xfrm>
          <a:prstGeom prst="rect">
            <a:avLst/>
          </a:prstGeom>
          <a:noFill/>
        </p:spPr>
      </p:pic>
      <p:sp>
        <p:nvSpPr>
          <p:cNvPr id="115" name="Line Callout 2 114"/>
          <p:cNvSpPr/>
          <p:nvPr/>
        </p:nvSpPr>
        <p:spPr>
          <a:xfrm>
            <a:off x="6082808" y="6077583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-206658"/>
              <a:gd name="adj6" fmla="val -24360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716</a:t>
            </a:r>
          </a:p>
        </p:txBody>
      </p:sp>
      <p:sp>
        <p:nvSpPr>
          <p:cNvPr id="116" name="Rounded Rectangle 115"/>
          <p:cNvSpPr/>
          <p:nvPr/>
        </p:nvSpPr>
        <p:spPr>
          <a:xfrm>
            <a:off x="5751988" y="5507175"/>
            <a:ext cx="288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NTB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pic>
        <p:nvPicPr>
          <p:cNvPr id="117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8399" y="2138027"/>
            <a:ext cx="198000" cy="201300"/>
          </a:xfrm>
          <a:prstGeom prst="rect">
            <a:avLst/>
          </a:prstGeom>
          <a:noFill/>
        </p:spPr>
      </p:pic>
      <p:pic>
        <p:nvPicPr>
          <p:cNvPr id="118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7209" y="3302069"/>
            <a:ext cx="198000" cy="201300"/>
          </a:xfrm>
          <a:prstGeom prst="rect">
            <a:avLst/>
          </a:prstGeom>
          <a:noFill/>
        </p:spPr>
      </p:pic>
      <p:pic>
        <p:nvPicPr>
          <p:cNvPr id="119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9808" y="2498127"/>
            <a:ext cx="198000" cy="201300"/>
          </a:xfrm>
          <a:prstGeom prst="rect">
            <a:avLst/>
          </a:prstGeom>
          <a:noFill/>
        </p:spPr>
      </p:pic>
      <p:pic>
        <p:nvPicPr>
          <p:cNvPr id="120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00176" y="2843142"/>
            <a:ext cx="198000" cy="201300"/>
          </a:xfrm>
          <a:prstGeom prst="rect">
            <a:avLst/>
          </a:prstGeom>
          <a:noFill/>
        </p:spPr>
      </p:pic>
      <p:pic>
        <p:nvPicPr>
          <p:cNvPr id="122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85631" y="3435895"/>
            <a:ext cx="198000" cy="201300"/>
          </a:xfrm>
          <a:prstGeom prst="rect">
            <a:avLst/>
          </a:prstGeom>
          <a:noFill/>
        </p:spPr>
      </p:pic>
      <p:pic>
        <p:nvPicPr>
          <p:cNvPr id="123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7243" y="4001002"/>
            <a:ext cx="198000" cy="201300"/>
          </a:xfrm>
          <a:prstGeom prst="rect">
            <a:avLst/>
          </a:prstGeom>
          <a:noFill/>
        </p:spPr>
      </p:pic>
      <p:pic>
        <p:nvPicPr>
          <p:cNvPr id="124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71704" y="4585794"/>
            <a:ext cx="198000" cy="201300"/>
          </a:xfrm>
          <a:prstGeom prst="rect">
            <a:avLst/>
          </a:prstGeom>
          <a:noFill/>
        </p:spPr>
      </p:pic>
      <p:pic>
        <p:nvPicPr>
          <p:cNvPr id="125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75447" y="4866851"/>
            <a:ext cx="198000" cy="201300"/>
          </a:xfrm>
          <a:prstGeom prst="rect">
            <a:avLst/>
          </a:prstGeom>
          <a:noFill/>
        </p:spPr>
      </p:pic>
      <p:pic>
        <p:nvPicPr>
          <p:cNvPr id="127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78599" y="4283695"/>
            <a:ext cx="198000" cy="201300"/>
          </a:xfrm>
          <a:prstGeom prst="rect">
            <a:avLst/>
          </a:prstGeom>
          <a:noFill/>
        </p:spPr>
      </p:pic>
      <p:pic>
        <p:nvPicPr>
          <p:cNvPr id="128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56447" y="5359025"/>
            <a:ext cx="198000" cy="201300"/>
          </a:xfrm>
          <a:prstGeom prst="rect">
            <a:avLst/>
          </a:prstGeom>
          <a:noFill/>
        </p:spPr>
      </p:pic>
      <p:pic>
        <p:nvPicPr>
          <p:cNvPr id="129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81816" y="5657925"/>
            <a:ext cx="198000" cy="201300"/>
          </a:xfrm>
          <a:prstGeom prst="rect">
            <a:avLst/>
          </a:prstGeom>
          <a:noFill/>
        </p:spPr>
      </p:pic>
      <p:pic>
        <p:nvPicPr>
          <p:cNvPr id="130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27903" y="4644471"/>
            <a:ext cx="198000" cy="201300"/>
          </a:xfrm>
          <a:prstGeom prst="rect">
            <a:avLst/>
          </a:prstGeom>
          <a:noFill/>
        </p:spPr>
      </p:pic>
      <p:pic>
        <p:nvPicPr>
          <p:cNvPr id="132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78235" y="5789302"/>
            <a:ext cx="198000" cy="201300"/>
          </a:xfrm>
          <a:prstGeom prst="rect">
            <a:avLst/>
          </a:prstGeom>
          <a:noFill/>
        </p:spPr>
      </p:pic>
      <p:pic>
        <p:nvPicPr>
          <p:cNvPr id="133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9283" y="4514351"/>
            <a:ext cx="198000" cy="201300"/>
          </a:xfrm>
          <a:prstGeom prst="rect">
            <a:avLst/>
          </a:prstGeom>
          <a:noFill/>
        </p:spPr>
      </p:pic>
      <p:pic>
        <p:nvPicPr>
          <p:cNvPr id="134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90601" y="3200346"/>
            <a:ext cx="198000" cy="201300"/>
          </a:xfrm>
          <a:prstGeom prst="rect">
            <a:avLst/>
          </a:prstGeom>
          <a:noFill/>
        </p:spPr>
      </p:pic>
      <p:pic>
        <p:nvPicPr>
          <p:cNvPr id="135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11260" y="3727185"/>
            <a:ext cx="198000" cy="201300"/>
          </a:xfrm>
          <a:prstGeom prst="rect">
            <a:avLst/>
          </a:prstGeom>
          <a:noFill/>
        </p:spPr>
      </p:pic>
      <p:pic>
        <p:nvPicPr>
          <p:cNvPr id="137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39132" y="2195767"/>
            <a:ext cx="198000" cy="201300"/>
          </a:xfrm>
          <a:prstGeom prst="rect">
            <a:avLst/>
          </a:prstGeom>
          <a:noFill/>
        </p:spPr>
      </p:pic>
      <p:pic>
        <p:nvPicPr>
          <p:cNvPr id="138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98872" y="3290155"/>
            <a:ext cx="198000" cy="201300"/>
          </a:xfrm>
          <a:prstGeom prst="rect">
            <a:avLst/>
          </a:prstGeom>
          <a:noFill/>
        </p:spPr>
      </p:pic>
      <p:pic>
        <p:nvPicPr>
          <p:cNvPr id="139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40257" y="4931305"/>
            <a:ext cx="198000" cy="201300"/>
          </a:xfrm>
          <a:prstGeom prst="rect">
            <a:avLst/>
          </a:prstGeom>
          <a:noFill/>
        </p:spPr>
      </p:pic>
      <p:pic>
        <p:nvPicPr>
          <p:cNvPr id="140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46380" y="5767130"/>
            <a:ext cx="198000" cy="201300"/>
          </a:xfrm>
          <a:prstGeom prst="rect">
            <a:avLst/>
          </a:prstGeom>
          <a:noFill/>
        </p:spPr>
      </p:pic>
      <p:pic>
        <p:nvPicPr>
          <p:cNvPr id="142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44433" y="5939847"/>
            <a:ext cx="198000" cy="201300"/>
          </a:xfrm>
          <a:prstGeom prst="rect">
            <a:avLst/>
          </a:prstGeom>
          <a:noFill/>
        </p:spPr>
      </p:pic>
      <p:pic>
        <p:nvPicPr>
          <p:cNvPr id="144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58956" y="4161847"/>
            <a:ext cx="198000" cy="201300"/>
          </a:xfrm>
          <a:prstGeom prst="rect">
            <a:avLst/>
          </a:prstGeom>
          <a:noFill/>
        </p:spPr>
      </p:pic>
      <p:pic>
        <p:nvPicPr>
          <p:cNvPr id="145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59696" y="4804199"/>
            <a:ext cx="198000" cy="201300"/>
          </a:xfrm>
          <a:prstGeom prst="rect">
            <a:avLst/>
          </a:prstGeom>
          <a:noFill/>
        </p:spPr>
      </p:pic>
      <p:pic>
        <p:nvPicPr>
          <p:cNvPr id="146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86864" y="6092247"/>
            <a:ext cx="198000" cy="201300"/>
          </a:xfrm>
          <a:prstGeom prst="rect">
            <a:avLst/>
          </a:prstGeom>
          <a:noFill/>
        </p:spPr>
      </p:pic>
      <p:pic>
        <p:nvPicPr>
          <p:cNvPr id="148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61336" y="5787425"/>
            <a:ext cx="198000" cy="201300"/>
          </a:xfrm>
          <a:prstGeom prst="rect">
            <a:avLst/>
          </a:prstGeom>
          <a:noFill/>
        </p:spPr>
      </p:pic>
      <p:pic>
        <p:nvPicPr>
          <p:cNvPr id="149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47871" y="3335245"/>
            <a:ext cx="198000" cy="201300"/>
          </a:xfrm>
          <a:prstGeom prst="rect">
            <a:avLst/>
          </a:prstGeom>
          <a:noFill/>
        </p:spPr>
      </p:pic>
      <p:pic>
        <p:nvPicPr>
          <p:cNvPr id="150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99420" y="2714135"/>
            <a:ext cx="198000" cy="201300"/>
          </a:xfrm>
          <a:prstGeom prst="rect">
            <a:avLst/>
          </a:prstGeom>
          <a:noFill/>
        </p:spPr>
      </p:pic>
      <p:pic>
        <p:nvPicPr>
          <p:cNvPr id="151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76368" y="2422079"/>
            <a:ext cx="198000" cy="201300"/>
          </a:xfrm>
          <a:prstGeom prst="rect">
            <a:avLst/>
          </a:prstGeom>
          <a:noFill/>
        </p:spPr>
      </p:pic>
      <p:pic>
        <p:nvPicPr>
          <p:cNvPr id="153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02776" y="4802323"/>
            <a:ext cx="198000" cy="201300"/>
          </a:xfrm>
          <a:prstGeom prst="rect">
            <a:avLst/>
          </a:prstGeom>
          <a:noFill/>
        </p:spPr>
      </p:pic>
      <p:pic>
        <p:nvPicPr>
          <p:cNvPr id="154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329987" y="2649629"/>
            <a:ext cx="198000" cy="201300"/>
          </a:xfrm>
          <a:prstGeom prst="rect">
            <a:avLst/>
          </a:prstGeom>
          <a:noFill/>
        </p:spPr>
      </p:pic>
      <p:pic>
        <p:nvPicPr>
          <p:cNvPr id="155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99305" y="4560006"/>
            <a:ext cx="198000" cy="201300"/>
          </a:xfrm>
          <a:prstGeom prst="rect">
            <a:avLst/>
          </a:prstGeom>
          <a:noFill/>
        </p:spPr>
      </p:pic>
      <p:pic>
        <p:nvPicPr>
          <p:cNvPr id="157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74719" y="3448835"/>
            <a:ext cx="198000" cy="201300"/>
          </a:xfrm>
          <a:prstGeom prst="rect">
            <a:avLst/>
          </a:prstGeom>
          <a:noFill/>
        </p:spPr>
      </p:pic>
      <p:pic>
        <p:nvPicPr>
          <p:cNvPr id="158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285824" y="4376187"/>
            <a:ext cx="198000" cy="2013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75204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/>
              <a:t>Ada apa di Rumah Belajar?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49734" y="171451"/>
            <a:ext cx="3659717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id-ID" sz="3200" b="1" i="1" dirty="0">
                <a:solidFill>
                  <a:srgbClr val="FF0000"/>
                </a:solidFill>
                <a:latin typeface="+mn-lt"/>
              </a:rPr>
              <a:t>http://belajar.kemdikbud.go.id</a:t>
            </a:r>
          </a:p>
        </p:txBody>
      </p:sp>
    </p:spTree>
    <p:extLst>
      <p:ext uri="{BB962C8B-B14F-4D97-AF65-F5344CB8AC3E}">
        <p14:creationId xmlns:p14="http://schemas.microsoft.com/office/powerpoint/2010/main" val="3503529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1786259949"/>
              </p:ext>
            </p:extLst>
          </p:nvPr>
        </p:nvGraphicFramePr>
        <p:xfrm>
          <a:off x="1055441" y="908720"/>
          <a:ext cx="10009112" cy="56886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5808" y="-171400"/>
            <a:ext cx="10972800" cy="1143000"/>
          </a:xfrm>
        </p:spPr>
        <p:txBody>
          <a:bodyPr>
            <a:normAutofit/>
          </a:bodyPr>
          <a:lstStyle/>
          <a:p>
            <a:pPr algn="l"/>
            <a:r>
              <a:rPr lang="en-US" sz="2800" dirty="0" smtClean="0">
                <a:solidFill>
                  <a:srgbClr val="FFFFFF"/>
                </a:solidFill>
              </a:rPr>
              <a:t>Educator &amp; Educational Staff Continuous Professional Development</a:t>
            </a:r>
            <a:endParaRPr lang="en-US" sz="28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5214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5de43164ee4a75e6ca914046236fba11d775d86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1407</TotalTime>
  <Words>871</Words>
  <Application>Microsoft Office PowerPoint</Application>
  <PresentationFormat>Custom</PresentationFormat>
  <Paragraphs>319</Paragraphs>
  <Slides>33</Slides>
  <Notes>0</Notes>
  <HiddenSlides>9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33</vt:i4>
      </vt:variant>
    </vt:vector>
  </HeadingPairs>
  <TitlesOfParts>
    <vt:vector size="35" baseType="lpstr">
      <vt:lpstr>Office Theme</vt:lpstr>
      <vt:lpstr>1_Office Theme</vt:lpstr>
      <vt:lpstr>PROFIL DUTA RUMAH BELAJAR KALIMANTAN TIMUR</vt:lpstr>
      <vt:lpstr>PowerPoint Presentation</vt:lpstr>
      <vt:lpstr>http://belajar.kemdikbud.go.id</vt:lpstr>
      <vt:lpstr>Sahabat rumah belajar</vt:lpstr>
      <vt:lpstr>Sebaran Sekolah Sahabat Rumah Belajar 2016</vt:lpstr>
      <vt:lpstr>Sebaran Data Guru di Rumah Belajar 2016</vt:lpstr>
      <vt:lpstr>Sebaran Data Siswa di Rumah Belajar 2016</vt:lpstr>
      <vt:lpstr>Ada apa di Rumah Belajar?</vt:lpstr>
      <vt:lpstr>Educator &amp; Educational Staff Continuous Professional Development</vt:lpstr>
      <vt:lpstr>Fitur Utama di Rumah Belajar</vt:lpstr>
      <vt:lpstr>Sumber Belajar</vt:lpstr>
      <vt:lpstr>Materi Ajar di Sumber Belajar</vt:lpstr>
      <vt:lpstr>Buku Sekolah Elektronik (BSE)</vt:lpstr>
      <vt:lpstr>PowerPoint Presentation</vt:lpstr>
      <vt:lpstr>Keuntungan Pemanfaatan Bank Soal :</vt:lpstr>
      <vt:lpstr>PowerPoint Presentation</vt:lpstr>
      <vt:lpstr>PowerPoint Presentation</vt:lpstr>
      <vt:lpstr>PowerPoint Presentation</vt:lpstr>
      <vt:lpstr>Laboratorium Maya</vt:lpstr>
      <vt:lpstr>PowerPoint Presentation</vt:lpstr>
      <vt:lpstr>Peta Budaya</vt:lpstr>
      <vt:lpstr>PowerPoint Presentation</vt:lpstr>
      <vt:lpstr>Wahana Jelajah Angkasa Sarana belajar tentang ruang angkasa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Karya Guru &amp; Komunitas</vt:lpstr>
      <vt:lpstr>Karya Bahasa dan Sastra</vt:lpstr>
      <vt:lpstr>Pantang Pulang Sebelum Terdaftar </vt:lpstr>
      <vt:lpstr>Saatnya mendaftar di  Rumah Belajar</vt:lpstr>
      <vt:lpstr>Saatnya mendaftar di  PEMBATIK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Rumah Belajar</dc:title>
  <dc:creator>Microsoft account</dc:creator>
  <cp:lastModifiedBy>Uxer</cp:lastModifiedBy>
  <cp:revision>114</cp:revision>
  <dcterms:created xsi:type="dcterms:W3CDTF">2015-01-22T04:36:33Z</dcterms:created>
  <dcterms:modified xsi:type="dcterms:W3CDTF">2018-05-14T07:20:29Z</dcterms:modified>
</cp:coreProperties>
</file>