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698" r:id="rId2"/>
    <p:sldId id="737" r:id="rId3"/>
    <p:sldId id="717" r:id="rId4"/>
    <p:sldId id="704" r:id="rId5"/>
    <p:sldId id="701" r:id="rId6"/>
    <p:sldId id="702" r:id="rId7"/>
    <p:sldId id="703" r:id="rId8"/>
    <p:sldId id="705" r:id="rId9"/>
    <p:sldId id="693" r:id="rId10"/>
    <p:sldId id="726" r:id="rId11"/>
    <p:sldId id="736" r:id="rId12"/>
    <p:sldId id="682" r:id="rId13"/>
    <p:sldId id="691" r:id="rId14"/>
    <p:sldId id="727" r:id="rId15"/>
    <p:sldId id="683" r:id="rId16"/>
    <p:sldId id="696" r:id="rId17"/>
    <p:sldId id="509"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5F3"/>
    <a:srgbClr val="F6D0C4"/>
    <a:srgbClr val="D2DEEF"/>
    <a:srgbClr val="C769C3"/>
    <a:srgbClr val="1F4E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43" autoAdjust="0"/>
    <p:restoredTop sz="95649" autoAdjust="0"/>
  </p:normalViewPr>
  <p:slideViewPr>
    <p:cSldViewPr snapToGrid="0">
      <p:cViewPr varScale="1">
        <p:scale>
          <a:sx n="67" d="100"/>
          <a:sy n="67" d="100"/>
        </p:scale>
        <p:origin x="-822"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73" d="100"/>
          <a:sy n="73" d="100"/>
        </p:scale>
        <p:origin x="2770" y="41"/>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Macro-Enabled_Worksheet1.xlsm"/></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perspective val="5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Sales</c:v>
                </c:pt>
              </c:strCache>
            </c:strRef>
          </c:tx>
          <c:dPt>
            <c:idx val="0"/>
            <c:bubble3D val="0"/>
            <c:spPr>
              <a:gradFill>
                <a:gsLst>
                  <a:gs pos="100000">
                    <a:schemeClr val="accent1">
                      <a:lumMod val="60000"/>
                      <a:lumOff val="40000"/>
                    </a:schemeClr>
                  </a:gs>
                  <a:gs pos="0">
                    <a:schemeClr val="accent1"/>
                  </a:gs>
                </a:gsLst>
                <a:lin ang="5400000" scaled="0"/>
              </a:gradFill>
              <a:ln w="50800">
                <a:solidFill>
                  <a:schemeClr val="lt1"/>
                </a:solidFill>
              </a:ln>
              <a:effectLst/>
              <a:sp3d contourW="50800">
                <a:contourClr>
                  <a:schemeClr val="lt1"/>
                </a:contourClr>
              </a:sp3d>
            </c:spPr>
            <c:extLst xmlns:c16r2="http://schemas.microsoft.com/office/drawing/2015/06/chart">
              <c:ext xmlns:c16="http://schemas.microsoft.com/office/drawing/2014/chart" uri="{C3380CC4-5D6E-409C-BE32-E72D297353CC}">
                <c16:uniqueId val="{00000001-67B5-4C46-9ACA-6C7D96722AC9}"/>
              </c:ext>
            </c:extLst>
          </c:dPt>
          <c:dPt>
            <c:idx val="1"/>
            <c:bubble3D val="0"/>
            <c:spPr>
              <a:gradFill>
                <a:gsLst>
                  <a:gs pos="100000">
                    <a:schemeClr val="accent2">
                      <a:lumMod val="60000"/>
                      <a:lumOff val="40000"/>
                    </a:schemeClr>
                  </a:gs>
                  <a:gs pos="0">
                    <a:schemeClr val="accent2"/>
                  </a:gs>
                </a:gsLst>
                <a:lin ang="5400000" scaled="0"/>
              </a:gradFill>
              <a:ln w="50800">
                <a:solidFill>
                  <a:schemeClr val="lt1"/>
                </a:solidFill>
              </a:ln>
              <a:effectLst/>
              <a:sp3d contourW="50800">
                <a:contourClr>
                  <a:schemeClr val="lt1"/>
                </a:contourClr>
              </a:sp3d>
            </c:spPr>
            <c:extLst xmlns:c16r2="http://schemas.microsoft.com/office/drawing/2015/06/chart">
              <c:ext xmlns:c16="http://schemas.microsoft.com/office/drawing/2014/chart" uri="{C3380CC4-5D6E-409C-BE32-E72D297353CC}">
                <c16:uniqueId val="{00000003-67B5-4C46-9ACA-6C7D96722AC9}"/>
              </c:ext>
            </c:extLst>
          </c:dPt>
          <c:dPt>
            <c:idx val="2"/>
            <c:bubble3D val="0"/>
            <c:spPr>
              <a:gradFill>
                <a:gsLst>
                  <a:gs pos="100000">
                    <a:schemeClr val="accent3">
                      <a:lumMod val="60000"/>
                      <a:lumOff val="40000"/>
                    </a:schemeClr>
                  </a:gs>
                  <a:gs pos="0">
                    <a:schemeClr val="accent3"/>
                  </a:gs>
                </a:gsLst>
                <a:lin ang="5400000" scaled="0"/>
              </a:gradFill>
              <a:ln w="50800">
                <a:solidFill>
                  <a:schemeClr val="lt1"/>
                </a:solidFill>
              </a:ln>
              <a:effectLst/>
              <a:sp3d contourW="50800">
                <a:contourClr>
                  <a:schemeClr val="lt1"/>
                </a:contourClr>
              </a:sp3d>
            </c:spPr>
            <c:extLst xmlns:c16r2="http://schemas.microsoft.com/office/drawing/2015/06/chart">
              <c:ext xmlns:c16="http://schemas.microsoft.com/office/drawing/2014/chart" uri="{C3380CC4-5D6E-409C-BE32-E72D297353CC}">
                <c16:uniqueId val="{00000005-67B5-4C46-9ACA-6C7D96722AC9}"/>
              </c:ext>
            </c:extLst>
          </c:dPt>
          <c:dLbls>
            <c:dLbl>
              <c:idx val="0"/>
              <c:layout>
                <c:manualLayout>
                  <c:x val="-0.19873245143068199"/>
                  <c:y val="0.112665578475463"/>
                </c:manualLayout>
              </c:layout>
              <c:tx>
                <c:rich>
                  <a:bodyPr/>
                  <a:lstStyle/>
                  <a:p>
                    <a:fld id="{91E54311-0666-8244-92A1-21F01B60D4CD}" type="CATEGORYNAME">
                      <a:rPr lang="en-US"/>
                      <a:pPr/>
                      <a:t>[CATEGORY NAME]</a:t>
                    </a:fld>
                    <a:r>
                      <a:rPr lang="en-US" baseline="0"/>
                      <a:t>, </a:t>
                    </a:r>
                    <a:fld id="{E01B2B51-E741-934A-9510-3C8054A21DAD}" type="VALUE">
                      <a:rPr lang="en-US" baseline="0" smtClean="0"/>
                      <a:pPr/>
                      <a:t>[VALUE]</a:t>
                    </a:fld>
                    <a:endParaRPr lang="en-US" baseline="0"/>
                  </a:p>
                </c:rich>
              </c:tx>
              <c:dLblPos val="bestFit"/>
              <c:showLegendKey val="0"/>
              <c:showVal val="1"/>
              <c:showCatName val="1"/>
              <c:showSerName val="0"/>
              <c:showPercent val="1"/>
              <c:showBubbleSize val="0"/>
              <c:extLst xmlns:c16r2="http://schemas.microsoft.com/office/drawing/2015/06/chart">
                <c:ext xmlns:c16="http://schemas.microsoft.com/office/drawing/2014/chart" uri="{C3380CC4-5D6E-409C-BE32-E72D297353CC}">
                  <c16:uniqueId val="{00000001-67B5-4C46-9ACA-6C7D96722AC9}"/>
                </c:ext>
                <c:ext xmlns:c15="http://schemas.microsoft.com/office/drawing/2012/chart" uri="{CE6537A1-D6FC-4f65-9D91-7224C49458BB}">
                  <c15:dlblFieldTable/>
                  <c15:showDataLabelsRange val="0"/>
                </c:ext>
              </c:extLst>
            </c:dLbl>
            <c:dLbl>
              <c:idx val="1"/>
              <c:layout>
                <c:manualLayout>
                  <c:x val="-0.20506065886215599"/>
                  <c:y val="-0.37881607487062902"/>
                </c:manualLayout>
              </c:layout>
              <c:tx>
                <c:rich>
                  <a:bodyPr/>
                  <a:lstStyle/>
                  <a:p>
                    <a:fld id="{645713F1-A814-7144-8AF2-E802F4C7BD3D}" type="CATEGORYNAME">
                      <a:rPr lang="it-IT"/>
                      <a:pPr/>
                      <a:t>[CATEGORY NAME]</a:t>
                    </a:fld>
                    <a:r>
                      <a:rPr lang="it-IT" baseline="0" dirty="0"/>
                      <a:t>, </a:t>
                    </a:r>
                    <a:fld id="{70C02028-3A33-F940-A821-037CE69B34D7}" type="VALUE">
                      <a:rPr lang="it-IT" baseline="0" smtClean="0"/>
                      <a:pPr/>
                      <a:t>[VALUE]</a:t>
                    </a:fld>
                    <a:endParaRPr lang="it-IT" baseline="0" dirty="0"/>
                  </a:p>
                </c:rich>
              </c:tx>
              <c:dLblPos val="bestFit"/>
              <c:showLegendKey val="0"/>
              <c:showVal val="1"/>
              <c:showCatName val="1"/>
              <c:showSerName val="0"/>
              <c:showPercent val="1"/>
              <c:showBubbleSize val="0"/>
              <c:extLst xmlns:c16r2="http://schemas.microsoft.com/office/drawing/2015/06/chart">
                <c:ext xmlns:c16="http://schemas.microsoft.com/office/drawing/2014/chart" uri="{C3380CC4-5D6E-409C-BE32-E72D297353CC}">
                  <c16:uniqueId val="{00000003-67B5-4C46-9ACA-6C7D96722AC9}"/>
                </c:ext>
                <c:ext xmlns:c15="http://schemas.microsoft.com/office/drawing/2012/chart" uri="{CE6537A1-D6FC-4f65-9D91-7224C49458BB}">
                  <c15:dlblFieldTable/>
                  <c15:showDataLabelsRange val="0"/>
                </c:ext>
              </c:extLst>
            </c:dLbl>
            <c:dLbl>
              <c:idx val="2"/>
              <c:layout>
                <c:manualLayout>
                  <c:x val="0.179993609325869"/>
                  <c:y val="7.6659195359783605E-2"/>
                </c:manualLayout>
              </c:layout>
              <c:tx>
                <c:rich>
                  <a:bodyPr/>
                  <a:lstStyle/>
                  <a:p>
                    <a:fld id="{29C01CDD-049F-EF45-84CA-D1D795A86485}" type="CATEGORYNAME">
                      <a:rPr lang="en-US"/>
                      <a:pPr/>
                      <a:t>[CATEGORY NAME]</a:t>
                    </a:fld>
                    <a:r>
                      <a:rPr lang="en-US" baseline="0"/>
                      <a:t>, </a:t>
                    </a:r>
                    <a:fld id="{8A473589-4993-1F4B-96DC-CE3150EE6F62}" type="VALUE">
                      <a:rPr lang="en-US" baseline="0" smtClean="0"/>
                      <a:pPr/>
                      <a:t>[VALUE]</a:t>
                    </a:fld>
                    <a:endParaRPr lang="en-US" baseline="0"/>
                  </a:p>
                </c:rich>
              </c:tx>
              <c:dLblPos val="bestFit"/>
              <c:showLegendKey val="0"/>
              <c:showVal val="1"/>
              <c:showCatName val="1"/>
              <c:showSerName val="0"/>
              <c:showPercent val="1"/>
              <c:showBubbleSize val="0"/>
              <c:extLst xmlns:c16r2="http://schemas.microsoft.com/office/drawing/2015/06/chart">
                <c:ext xmlns:c16="http://schemas.microsoft.com/office/drawing/2014/chart" uri="{C3380CC4-5D6E-409C-BE32-E72D297353CC}">
                  <c16:uniqueId val="{00000005-67B5-4C46-9ACA-6C7D96722AC9}"/>
                </c:ex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anchor="ctr" anchorCtr="1"/>
              <a:lstStyle/>
              <a:p>
                <a:pPr>
                  <a:defRPr sz="1400" b="0" i="0" u="none" strike="noStrike" kern="1200" baseline="0">
                    <a:solidFill>
                      <a:schemeClr val="dk1">
                        <a:lumMod val="75000"/>
                        <a:lumOff val="25000"/>
                      </a:schemeClr>
                    </a:solidFill>
                    <a:latin typeface="+mn-lt"/>
                    <a:ea typeface="+mn-ea"/>
                    <a:cs typeface="+mn-cs"/>
                  </a:defRPr>
                </a:pPr>
                <a:endParaRPr lang="id-ID"/>
              </a:p>
            </c:txPr>
            <c:dLblPos val="inEnd"/>
            <c:showLegendKey val="0"/>
            <c:showVal val="1"/>
            <c:showCatName val="1"/>
            <c:showSerName val="0"/>
            <c:showPercent val="1"/>
            <c:showBubbleSize val="0"/>
            <c:showLeaderLines val="1"/>
            <c:leaderLines>
              <c:spPr>
                <a:ln w="9525" cap="flat" cmpd="sng" algn="ctr">
                  <a:solidFill>
                    <a:schemeClr val="dk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Sheet1!$A$2:$A$4</c:f>
              <c:strCache>
                <c:ptCount val="3"/>
                <c:pt idx="0">
                  <c:v>Prog. News &amp; Dokumentasi</c:v>
                </c:pt>
                <c:pt idx="1">
                  <c:v>Prog. Informal, Non-Formal, Promo</c:v>
                </c:pt>
                <c:pt idx="2">
                  <c:v>Prog. Formal</c:v>
                </c:pt>
              </c:strCache>
            </c:strRef>
          </c:cat>
          <c:val>
            <c:numRef>
              <c:f>Sheet1!$B$2:$B$4</c:f>
              <c:numCache>
                <c:formatCode>0%</c:formatCode>
                <c:ptCount val="3"/>
                <c:pt idx="0">
                  <c:v>0.33</c:v>
                </c:pt>
                <c:pt idx="1">
                  <c:v>0.23</c:v>
                </c:pt>
                <c:pt idx="2">
                  <c:v>0.44</c:v>
                </c:pt>
              </c:numCache>
            </c:numRef>
          </c:val>
          <c:extLst xmlns:c16r2="http://schemas.microsoft.com/office/drawing/2015/06/chart">
            <c:ext xmlns:c16="http://schemas.microsoft.com/office/drawing/2014/chart" uri="{C3380CC4-5D6E-409C-BE32-E72D297353CC}">
              <c16:uniqueId val="{00000006-67B5-4C46-9ACA-6C7D96722AC9}"/>
            </c:ext>
          </c:extLst>
        </c:ser>
        <c:dLbls>
          <c:dLblPos val="inEnd"/>
          <c:showLegendKey val="0"/>
          <c:showVal val="0"/>
          <c:showCatName val="0"/>
          <c:showSerName val="0"/>
          <c:showPercent val="1"/>
          <c:showBubbleSize val="0"/>
          <c:showLeaderLines val="1"/>
        </c:dLbls>
      </c:pie3DChart>
      <c:spPr>
        <a:noFill/>
        <a:ln>
          <a:noFill/>
        </a:ln>
        <a:effectLst/>
      </c:spPr>
    </c:plotArea>
    <c:plotVisOnly val="1"/>
    <c:dispBlanksAs val="gap"/>
    <c:showDLblsOverMax val="0"/>
  </c:chart>
  <c:spPr>
    <a:pattFill prst="dkDnDiag">
      <a:fgClr>
        <a:schemeClr val="lt1"/>
      </a:fgClr>
      <a:bgClr>
        <a:schemeClr val="dk1">
          <a:lumMod val="10000"/>
          <a:lumOff val="90000"/>
        </a:schemeClr>
      </a:bgClr>
    </a:pattFill>
    <a:ln w="9525" cap="flat" cmpd="sng" algn="ctr">
      <a:solidFill>
        <a:schemeClr val="dk1">
          <a:lumMod val="15000"/>
          <a:lumOff val="85000"/>
        </a:schemeClr>
      </a:solidFill>
      <a:round/>
    </a:ln>
    <a:effectLst/>
  </c:spPr>
  <c:txPr>
    <a:bodyPr/>
    <a:lstStyle/>
    <a:p>
      <a:pPr>
        <a:defRPr sz="1400"/>
      </a:pPr>
      <a:endParaRPr lang="id-ID"/>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7">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8B30B5-B8CC-4AA0-B41D-F510CE9089F4}" type="doc">
      <dgm:prSet loTypeId="urn:microsoft.com/office/officeart/2005/8/layout/list1" loCatId="list" qsTypeId="urn:microsoft.com/office/officeart/2005/8/quickstyle/simple5" qsCatId="simple" csTypeId="urn:microsoft.com/office/officeart/2005/8/colors/colorful3" csCatId="colorful" phldr="1"/>
      <dgm:spPr/>
      <dgm:t>
        <a:bodyPr/>
        <a:lstStyle/>
        <a:p>
          <a:endParaRPr lang="en-US"/>
        </a:p>
      </dgm:t>
    </dgm:pt>
    <dgm:pt modelId="{EF79E653-8BB5-4D33-B77C-3898472AAE15}">
      <dgm:prSet phldrT="[Text]" custT="1"/>
      <dgm:spPr/>
      <dgm:t>
        <a:bodyPr/>
        <a:lstStyle/>
        <a:p>
          <a:r>
            <a:rPr lang="id-ID" sz="1800" b="1" dirty="0">
              <a:solidFill>
                <a:schemeClr val="tx1"/>
              </a:solidFill>
            </a:rPr>
            <a:t>Program Formal</a:t>
          </a:r>
        </a:p>
      </dgm:t>
    </dgm:pt>
    <dgm:pt modelId="{401B3CCF-BD13-44F5-A1A9-DB1DF912C735}" type="parTrans" cxnId="{A4132D3D-F46F-49FD-9C03-136D04109BDD}">
      <dgm:prSet/>
      <dgm:spPr/>
      <dgm:t>
        <a:bodyPr/>
        <a:lstStyle/>
        <a:p>
          <a:endParaRPr lang="en-US" sz="2800"/>
        </a:p>
      </dgm:t>
    </dgm:pt>
    <dgm:pt modelId="{415A5ED1-0406-40CE-A6D0-03A928E968A9}" type="sibTrans" cxnId="{A4132D3D-F46F-49FD-9C03-136D04109BDD}">
      <dgm:prSet/>
      <dgm:spPr/>
      <dgm:t>
        <a:bodyPr/>
        <a:lstStyle/>
        <a:p>
          <a:endParaRPr lang="en-US" sz="2800"/>
        </a:p>
      </dgm:t>
    </dgm:pt>
    <dgm:pt modelId="{3208406B-D9BE-43D8-B4D0-693E92F5FFD0}">
      <dgm:prSet phldrT="[Text]" custT="1"/>
      <dgm:spPr/>
      <dgm:t>
        <a:bodyPr/>
        <a:lstStyle/>
        <a:p>
          <a:r>
            <a:rPr lang="id-ID" sz="1800" b="1" dirty="0">
              <a:solidFill>
                <a:schemeClr val="tx1"/>
              </a:solidFill>
            </a:rPr>
            <a:t>Informal/Non-Formal</a:t>
          </a:r>
          <a:endParaRPr lang="en-US" sz="1800" b="1" dirty="0">
            <a:solidFill>
              <a:schemeClr val="tx1"/>
            </a:solidFill>
          </a:endParaRPr>
        </a:p>
      </dgm:t>
    </dgm:pt>
    <dgm:pt modelId="{63E44792-57B6-4474-BA69-49D3BD09FEF8}" type="parTrans" cxnId="{9E7827D6-B8AB-4315-A8C8-C3F93D774434}">
      <dgm:prSet/>
      <dgm:spPr/>
      <dgm:t>
        <a:bodyPr/>
        <a:lstStyle/>
        <a:p>
          <a:endParaRPr lang="en-US" sz="2800"/>
        </a:p>
      </dgm:t>
    </dgm:pt>
    <dgm:pt modelId="{41F9EE22-BA9C-495C-8C4C-BF7FADA2AA01}" type="sibTrans" cxnId="{9E7827D6-B8AB-4315-A8C8-C3F93D774434}">
      <dgm:prSet/>
      <dgm:spPr/>
      <dgm:t>
        <a:bodyPr/>
        <a:lstStyle/>
        <a:p>
          <a:endParaRPr lang="en-US" sz="2800"/>
        </a:p>
      </dgm:t>
    </dgm:pt>
    <dgm:pt modelId="{BBD42BE7-E356-4316-8054-39B45F1822FF}">
      <dgm:prSet phldrT="[Text]" custT="1"/>
      <dgm:spPr/>
      <dgm:t>
        <a:bodyPr/>
        <a:lstStyle/>
        <a:p>
          <a:r>
            <a:rPr lang="id-ID" sz="1800" b="1" dirty="0">
              <a:solidFill>
                <a:schemeClr val="tx1"/>
              </a:solidFill>
            </a:rPr>
            <a:t>Informasi &amp; Dokumentasi</a:t>
          </a:r>
          <a:endParaRPr lang="en-US" sz="1800" b="1" dirty="0">
            <a:solidFill>
              <a:schemeClr val="tx1"/>
            </a:solidFill>
          </a:endParaRPr>
        </a:p>
      </dgm:t>
    </dgm:pt>
    <dgm:pt modelId="{51F1530B-0027-44CE-8292-6EB0307651A6}" type="parTrans" cxnId="{F4EBE276-0504-4197-BF0C-246BD61DDE19}">
      <dgm:prSet/>
      <dgm:spPr/>
      <dgm:t>
        <a:bodyPr/>
        <a:lstStyle/>
        <a:p>
          <a:endParaRPr lang="en-US" sz="2800"/>
        </a:p>
      </dgm:t>
    </dgm:pt>
    <dgm:pt modelId="{A8751DCE-14B0-4EC8-9158-49C33F94C9CB}" type="sibTrans" cxnId="{F4EBE276-0504-4197-BF0C-246BD61DDE19}">
      <dgm:prSet/>
      <dgm:spPr/>
      <dgm:t>
        <a:bodyPr/>
        <a:lstStyle/>
        <a:p>
          <a:endParaRPr lang="en-US" sz="2800"/>
        </a:p>
      </dgm:t>
    </dgm:pt>
    <dgm:pt modelId="{62EB70A3-F6AD-4491-8E49-FF0C45E3509B}">
      <dgm:prSet phldrT="[Text]" custT="1"/>
      <dgm:spPr/>
      <dgm:t>
        <a:bodyPr/>
        <a:lstStyle/>
        <a:p>
          <a:r>
            <a:rPr lang="id-ID" sz="1800" dirty="0"/>
            <a:t>Program TV Edukasi yang dibuat berdasarkan kurikulum yang berlaku (Curriculum based)</a:t>
          </a:r>
          <a:r>
            <a:rPr lang="en-US" sz="1800" dirty="0"/>
            <a:t>, </a:t>
          </a:r>
          <a:r>
            <a:rPr lang="en-US" sz="1800" dirty="0" err="1"/>
            <a:t>berfokus</a:t>
          </a:r>
          <a:r>
            <a:rPr lang="en-US" sz="1800" dirty="0"/>
            <a:t> </a:t>
          </a:r>
          <a:r>
            <a:rPr lang="en-US" sz="1800" dirty="0" err="1"/>
            <a:t>pada</a:t>
          </a:r>
          <a:r>
            <a:rPr lang="en-US" sz="1800" dirty="0"/>
            <a:t> </a:t>
          </a:r>
          <a:r>
            <a:rPr lang="en-US" sz="1800" dirty="0" err="1"/>
            <a:t>jenjang</a:t>
          </a:r>
          <a:r>
            <a:rPr lang="en-US" sz="1800" dirty="0"/>
            <a:t> SD, SMA </a:t>
          </a:r>
          <a:r>
            <a:rPr lang="en-US" sz="1800" dirty="0" err="1"/>
            <a:t>dan</a:t>
          </a:r>
          <a:r>
            <a:rPr lang="en-US" sz="1800" dirty="0"/>
            <a:t> SMK (program </a:t>
          </a:r>
          <a:r>
            <a:rPr lang="en-US" sz="1800" dirty="0" err="1"/>
            <a:t>instruksional</a:t>
          </a:r>
          <a:r>
            <a:rPr lang="en-US" sz="1800" dirty="0"/>
            <a:t>, tutorial </a:t>
          </a:r>
          <a:r>
            <a:rPr lang="en-US" sz="1800" dirty="0" err="1"/>
            <a:t>interaktif</a:t>
          </a:r>
          <a:r>
            <a:rPr lang="en-US" sz="1800" dirty="0"/>
            <a:t>, </a:t>
          </a:r>
          <a:r>
            <a:rPr lang="en-US" sz="1800" dirty="0" err="1"/>
            <a:t>eksplorasi</a:t>
          </a:r>
          <a:r>
            <a:rPr lang="en-US" sz="1800" dirty="0"/>
            <a:t>)</a:t>
          </a:r>
          <a:endParaRPr lang="id-ID" sz="1800" dirty="0"/>
        </a:p>
      </dgm:t>
    </dgm:pt>
    <dgm:pt modelId="{AEFB495D-6841-4602-9C29-5027D1373B81}" type="parTrans" cxnId="{1175827F-78CF-4980-8EF5-94F35DA4E176}">
      <dgm:prSet/>
      <dgm:spPr/>
      <dgm:t>
        <a:bodyPr/>
        <a:lstStyle/>
        <a:p>
          <a:endParaRPr lang="en-US" sz="2800"/>
        </a:p>
      </dgm:t>
    </dgm:pt>
    <dgm:pt modelId="{15A6C382-7BDA-4136-AFE4-529BAAC68692}" type="sibTrans" cxnId="{1175827F-78CF-4980-8EF5-94F35DA4E176}">
      <dgm:prSet/>
      <dgm:spPr/>
      <dgm:t>
        <a:bodyPr/>
        <a:lstStyle/>
        <a:p>
          <a:endParaRPr lang="en-US" sz="2800"/>
        </a:p>
      </dgm:t>
    </dgm:pt>
    <dgm:pt modelId="{87817C62-298A-4A7D-8301-82ABFD748F23}">
      <dgm:prSet phldrT="[Text]" custT="1"/>
      <dgm:spPr/>
      <dgm:t>
        <a:bodyPr/>
        <a:lstStyle/>
        <a:p>
          <a:r>
            <a:rPr lang="id-ID" sz="1800" dirty="0"/>
            <a:t>Program TV Edukasi</a:t>
          </a:r>
          <a:r>
            <a:rPr lang="en-US" sz="1800" dirty="0"/>
            <a:t> yang </a:t>
          </a:r>
          <a:r>
            <a:rPr lang="en-US" sz="1800" dirty="0" err="1"/>
            <a:t>dikembangkan</a:t>
          </a:r>
          <a:r>
            <a:rPr lang="en-US" sz="1800" dirty="0"/>
            <a:t> </a:t>
          </a:r>
          <a:r>
            <a:rPr lang="en-US" sz="1800" dirty="0" err="1"/>
            <a:t>sebagai</a:t>
          </a:r>
          <a:r>
            <a:rPr lang="en-US" sz="1800" dirty="0"/>
            <a:t> </a:t>
          </a:r>
          <a:r>
            <a:rPr lang="en-US" sz="1800" dirty="0" err="1"/>
            <a:t>pengayaan</a:t>
          </a:r>
          <a:r>
            <a:rPr lang="en-US" sz="1800" dirty="0"/>
            <a:t> </a:t>
          </a:r>
          <a:r>
            <a:rPr lang="en-US" sz="1800" dirty="0" err="1"/>
            <a:t>dengan</a:t>
          </a:r>
          <a:r>
            <a:rPr lang="en-US" sz="1800" dirty="0"/>
            <a:t> target </a:t>
          </a:r>
          <a:r>
            <a:rPr lang="en-US" sz="1800" dirty="0" err="1"/>
            <a:t>sasaran</a:t>
          </a:r>
          <a:r>
            <a:rPr lang="en-US" sz="1800" dirty="0"/>
            <a:t> yang </a:t>
          </a:r>
          <a:r>
            <a:rPr lang="en-US" sz="1800" dirty="0" err="1"/>
            <a:t>lebih</a:t>
          </a:r>
          <a:r>
            <a:rPr lang="en-US" sz="1800" dirty="0"/>
            <a:t> </a:t>
          </a:r>
          <a:r>
            <a:rPr lang="en-US" sz="1800" dirty="0" err="1"/>
            <a:t>umum</a:t>
          </a:r>
          <a:r>
            <a:rPr lang="en-US" sz="1800" dirty="0"/>
            <a:t> (orang </a:t>
          </a:r>
          <a:r>
            <a:rPr lang="en-US" sz="1800" dirty="0" err="1"/>
            <a:t>tua</a:t>
          </a:r>
          <a:r>
            <a:rPr lang="en-US" sz="1800" dirty="0"/>
            <a:t> </a:t>
          </a:r>
          <a:r>
            <a:rPr lang="en-US" sz="1800" dirty="0" err="1"/>
            <a:t>dan</a:t>
          </a:r>
          <a:r>
            <a:rPr lang="en-US" sz="1800" dirty="0"/>
            <a:t> </a:t>
          </a:r>
          <a:r>
            <a:rPr lang="en-US" sz="1800" dirty="0" err="1"/>
            <a:t>masyarakat</a:t>
          </a:r>
          <a:r>
            <a:rPr lang="en-US" sz="1800" dirty="0"/>
            <a:t>) (program </a:t>
          </a:r>
          <a:r>
            <a:rPr lang="en-US" sz="1800" dirty="0" err="1"/>
            <a:t>budaya</a:t>
          </a:r>
          <a:r>
            <a:rPr lang="en-US" sz="1800" dirty="0"/>
            <a:t>, </a:t>
          </a:r>
          <a:r>
            <a:rPr lang="en-US" sz="1800" dirty="0" err="1"/>
            <a:t>pengembangan</a:t>
          </a:r>
          <a:r>
            <a:rPr lang="en-US" sz="1800" dirty="0"/>
            <a:t> </a:t>
          </a:r>
          <a:r>
            <a:rPr lang="en-US" sz="1800" dirty="0" err="1"/>
            <a:t>karakter</a:t>
          </a:r>
          <a:r>
            <a:rPr lang="en-US" sz="1800" dirty="0"/>
            <a:t>, </a:t>
          </a:r>
          <a:r>
            <a:rPr lang="en-US" sz="1800" dirty="0" err="1"/>
            <a:t>FTV,motivasional</a:t>
          </a:r>
          <a:r>
            <a:rPr lang="en-US" sz="1800" dirty="0"/>
            <a:t>, </a:t>
          </a:r>
          <a:r>
            <a:rPr lang="en-US" sz="1800" dirty="0" err="1"/>
            <a:t>hiburan</a:t>
          </a:r>
          <a:r>
            <a:rPr lang="en-US" sz="1800" dirty="0"/>
            <a:t>) </a:t>
          </a:r>
        </a:p>
      </dgm:t>
    </dgm:pt>
    <dgm:pt modelId="{3D0609C0-44AF-4AC9-A479-E3BD0C8222C8}" type="parTrans" cxnId="{C6DC97AC-A559-43BE-AACF-8C1D6CA62463}">
      <dgm:prSet/>
      <dgm:spPr/>
      <dgm:t>
        <a:bodyPr/>
        <a:lstStyle/>
        <a:p>
          <a:endParaRPr lang="en-US" sz="2800"/>
        </a:p>
      </dgm:t>
    </dgm:pt>
    <dgm:pt modelId="{95FD96EE-5867-4EC4-8334-8A4CA09CB7D5}" type="sibTrans" cxnId="{C6DC97AC-A559-43BE-AACF-8C1D6CA62463}">
      <dgm:prSet/>
      <dgm:spPr/>
      <dgm:t>
        <a:bodyPr/>
        <a:lstStyle/>
        <a:p>
          <a:endParaRPr lang="en-US" sz="2800"/>
        </a:p>
      </dgm:t>
    </dgm:pt>
    <dgm:pt modelId="{EE2B0ED1-2715-4195-9AE2-381EF1441BF0}">
      <dgm:prSet phldrT="[Text]" custT="1"/>
      <dgm:spPr/>
      <dgm:t>
        <a:bodyPr/>
        <a:lstStyle/>
        <a:p>
          <a:r>
            <a:rPr lang="id-ID" sz="1800" dirty="0"/>
            <a:t>Program yang berisi tentang informasi pendidikan, kebijakan pendidikan dan laporan hasil </a:t>
          </a:r>
          <a:r>
            <a:rPr lang="en-US" sz="1800" dirty="0" err="1"/>
            <a:t>berbagai</a:t>
          </a:r>
          <a:r>
            <a:rPr lang="en-US" sz="1800" dirty="0"/>
            <a:t> </a:t>
          </a:r>
          <a:r>
            <a:rPr lang="id-ID" sz="1800" dirty="0"/>
            <a:t>event pendidikan</a:t>
          </a:r>
          <a:endParaRPr lang="en-US" sz="1800" dirty="0"/>
        </a:p>
      </dgm:t>
    </dgm:pt>
    <dgm:pt modelId="{5B264A18-ADEA-4C93-BE12-5D43324F967A}" type="parTrans" cxnId="{A3FD251F-8075-463F-AD26-86DFD4C7F845}">
      <dgm:prSet/>
      <dgm:spPr/>
      <dgm:t>
        <a:bodyPr/>
        <a:lstStyle/>
        <a:p>
          <a:endParaRPr lang="en-US" sz="2800"/>
        </a:p>
      </dgm:t>
    </dgm:pt>
    <dgm:pt modelId="{41FAEEDE-D67C-4995-B599-7E2F8F279019}" type="sibTrans" cxnId="{A3FD251F-8075-463F-AD26-86DFD4C7F845}">
      <dgm:prSet/>
      <dgm:spPr/>
      <dgm:t>
        <a:bodyPr/>
        <a:lstStyle/>
        <a:p>
          <a:endParaRPr lang="en-US" sz="2800"/>
        </a:p>
      </dgm:t>
    </dgm:pt>
    <dgm:pt modelId="{9CBCC87D-89C7-47E1-A7A9-C04266C666F3}" type="pres">
      <dgm:prSet presAssocID="{EF8B30B5-B8CC-4AA0-B41D-F510CE9089F4}" presName="linear" presStyleCnt="0">
        <dgm:presLayoutVars>
          <dgm:dir/>
          <dgm:animLvl val="lvl"/>
          <dgm:resizeHandles val="exact"/>
        </dgm:presLayoutVars>
      </dgm:prSet>
      <dgm:spPr/>
      <dgm:t>
        <a:bodyPr/>
        <a:lstStyle/>
        <a:p>
          <a:endParaRPr lang="id-ID"/>
        </a:p>
      </dgm:t>
    </dgm:pt>
    <dgm:pt modelId="{544ADCC2-0224-45EB-B201-003961E35B07}" type="pres">
      <dgm:prSet presAssocID="{EF79E653-8BB5-4D33-B77C-3898472AAE15}" presName="parentLin" presStyleCnt="0"/>
      <dgm:spPr/>
    </dgm:pt>
    <dgm:pt modelId="{F83962B0-F091-4556-B3CD-7AEA664912ED}" type="pres">
      <dgm:prSet presAssocID="{EF79E653-8BB5-4D33-B77C-3898472AAE15}" presName="parentLeftMargin" presStyleLbl="node1" presStyleIdx="0" presStyleCnt="3"/>
      <dgm:spPr/>
      <dgm:t>
        <a:bodyPr/>
        <a:lstStyle/>
        <a:p>
          <a:endParaRPr lang="id-ID"/>
        </a:p>
      </dgm:t>
    </dgm:pt>
    <dgm:pt modelId="{54837AA7-1588-4966-A695-B5FE616EFE3F}" type="pres">
      <dgm:prSet presAssocID="{EF79E653-8BB5-4D33-B77C-3898472AAE15}" presName="parentText" presStyleLbl="node1" presStyleIdx="0" presStyleCnt="3">
        <dgm:presLayoutVars>
          <dgm:chMax val="0"/>
          <dgm:bulletEnabled val="1"/>
        </dgm:presLayoutVars>
      </dgm:prSet>
      <dgm:spPr/>
      <dgm:t>
        <a:bodyPr/>
        <a:lstStyle/>
        <a:p>
          <a:endParaRPr lang="id-ID"/>
        </a:p>
      </dgm:t>
    </dgm:pt>
    <dgm:pt modelId="{9EF17826-EEF8-41B2-9DC0-421C621988FC}" type="pres">
      <dgm:prSet presAssocID="{EF79E653-8BB5-4D33-B77C-3898472AAE15}" presName="negativeSpace" presStyleCnt="0"/>
      <dgm:spPr/>
    </dgm:pt>
    <dgm:pt modelId="{9A4C01AA-A163-458D-8371-579BA3D09DC6}" type="pres">
      <dgm:prSet presAssocID="{EF79E653-8BB5-4D33-B77C-3898472AAE15}" presName="childText" presStyleLbl="conFgAcc1" presStyleIdx="0" presStyleCnt="3">
        <dgm:presLayoutVars>
          <dgm:bulletEnabled val="1"/>
        </dgm:presLayoutVars>
      </dgm:prSet>
      <dgm:spPr/>
      <dgm:t>
        <a:bodyPr/>
        <a:lstStyle/>
        <a:p>
          <a:endParaRPr lang="id-ID"/>
        </a:p>
      </dgm:t>
    </dgm:pt>
    <dgm:pt modelId="{E30CF955-B957-47EE-B326-78AE0DBD7697}" type="pres">
      <dgm:prSet presAssocID="{415A5ED1-0406-40CE-A6D0-03A928E968A9}" presName="spaceBetweenRectangles" presStyleCnt="0"/>
      <dgm:spPr/>
    </dgm:pt>
    <dgm:pt modelId="{2EB72C80-174A-43F1-8A0B-C9ABBD542730}" type="pres">
      <dgm:prSet presAssocID="{3208406B-D9BE-43D8-B4D0-693E92F5FFD0}" presName="parentLin" presStyleCnt="0"/>
      <dgm:spPr/>
    </dgm:pt>
    <dgm:pt modelId="{8CEE92B7-357E-4B94-B7BE-AC56E1FDE4C4}" type="pres">
      <dgm:prSet presAssocID="{3208406B-D9BE-43D8-B4D0-693E92F5FFD0}" presName="parentLeftMargin" presStyleLbl="node1" presStyleIdx="0" presStyleCnt="3"/>
      <dgm:spPr/>
      <dgm:t>
        <a:bodyPr/>
        <a:lstStyle/>
        <a:p>
          <a:endParaRPr lang="id-ID"/>
        </a:p>
      </dgm:t>
    </dgm:pt>
    <dgm:pt modelId="{F77EB868-EFF0-4D85-A33F-64AE62D170D6}" type="pres">
      <dgm:prSet presAssocID="{3208406B-D9BE-43D8-B4D0-693E92F5FFD0}" presName="parentText" presStyleLbl="node1" presStyleIdx="1" presStyleCnt="3">
        <dgm:presLayoutVars>
          <dgm:chMax val="0"/>
          <dgm:bulletEnabled val="1"/>
        </dgm:presLayoutVars>
      </dgm:prSet>
      <dgm:spPr/>
      <dgm:t>
        <a:bodyPr/>
        <a:lstStyle/>
        <a:p>
          <a:endParaRPr lang="id-ID"/>
        </a:p>
      </dgm:t>
    </dgm:pt>
    <dgm:pt modelId="{80D23D0E-AF77-4588-8DBB-90186EC1B8AB}" type="pres">
      <dgm:prSet presAssocID="{3208406B-D9BE-43D8-B4D0-693E92F5FFD0}" presName="negativeSpace" presStyleCnt="0"/>
      <dgm:spPr/>
    </dgm:pt>
    <dgm:pt modelId="{1EF0086A-BAAD-4F09-9666-A73259570118}" type="pres">
      <dgm:prSet presAssocID="{3208406B-D9BE-43D8-B4D0-693E92F5FFD0}" presName="childText" presStyleLbl="conFgAcc1" presStyleIdx="1" presStyleCnt="3">
        <dgm:presLayoutVars>
          <dgm:bulletEnabled val="1"/>
        </dgm:presLayoutVars>
      </dgm:prSet>
      <dgm:spPr/>
      <dgm:t>
        <a:bodyPr/>
        <a:lstStyle/>
        <a:p>
          <a:endParaRPr lang="id-ID"/>
        </a:p>
      </dgm:t>
    </dgm:pt>
    <dgm:pt modelId="{FF36E740-81C9-4278-BC32-82A2274C5930}" type="pres">
      <dgm:prSet presAssocID="{41F9EE22-BA9C-495C-8C4C-BF7FADA2AA01}" presName="spaceBetweenRectangles" presStyleCnt="0"/>
      <dgm:spPr/>
    </dgm:pt>
    <dgm:pt modelId="{40C5C5F2-FFCE-4F84-A4F4-4E139EA56E4C}" type="pres">
      <dgm:prSet presAssocID="{BBD42BE7-E356-4316-8054-39B45F1822FF}" presName="parentLin" presStyleCnt="0"/>
      <dgm:spPr/>
    </dgm:pt>
    <dgm:pt modelId="{DE9165A9-3437-4905-BA8A-879087855540}" type="pres">
      <dgm:prSet presAssocID="{BBD42BE7-E356-4316-8054-39B45F1822FF}" presName="parentLeftMargin" presStyleLbl="node1" presStyleIdx="1" presStyleCnt="3"/>
      <dgm:spPr/>
      <dgm:t>
        <a:bodyPr/>
        <a:lstStyle/>
        <a:p>
          <a:endParaRPr lang="id-ID"/>
        </a:p>
      </dgm:t>
    </dgm:pt>
    <dgm:pt modelId="{2D5BD8C8-C85C-47DD-8EAD-BBEACACA453A}" type="pres">
      <dgm:prSet presAssocID="{BBD42BE7-E356-4316-8054-39B45F1822FF}" presName="parentText" presStyleLbl="node1" presStyleIdx="2" presStyleCnt="3">
        <dgm:presLayoutVars>
          <dgm:chMax val="0"/>
          <dgm:bulletEnabled val="1"/>
        </dgm:presLayoutVars>
      </dgm:prSet>
      <dgm:spPr/>
      <dgm:t>
        <a:bodyPr/>
        <a:lstStyle/>
        <a:p>
          <a:endParaRPr lang="id-ID"/>
        </a:p>
      </dgm:t>
    </dgm:pt>
    <dgm:pt modelId="{AB889E3C-8A7A-4782-8EF1-8501D0734B9A}" type="pres">
      <dgm:prSet presAssocID="{BBD42BE7-E356-4316-8054-39B45F1822FF}" presName="negativeSpace" presStyleCnt="0"/>
      <dgm:spPr/>
    </dgm:pt>
    <dgm:pt modelId="{A1E2269F-BAB6-4714-9D09-B441364DF3AC}" type="pres">
      <dgm:prSet presAssocID="{BBD42BE7-E356-4316-8054-39B45F1822FF}" presName="childText" presStyleLbl="conFgAcc1" presStyleIdx="2" presStyleCnt="3">
        <dgm:presLayoutVars>
          <dgm:bulletEnabled val="1"/>
        </dgm:presLayoutVars>
      </dgm:prSet>
      <dgm:spPr/>
      <dgm:t>
        <a:bodyPr/>
        <a:lstStyle/>
        <a:p>
          <a:endParaRPr lang="id-ID"/>
        </a:p>
      </dgm:t>
    </dgm:pt>
  </dgm:ptLst>
  <dgm:cxnLst>
    <dgm:cxn modelId="{A9890DE4-E5F1-4B6E-977B-243D8EA84B53}" type="presOf" srcId="{BBD42BE7-E356-4316-8054-39B45F1822FF}" destId="{DE9165A9-3437-4905-BA8A-879087855540}" srcOrd="0" destOrd="0" presId="urn:microsoft.com/office/officeart/2005/8/layout/list1"/>
    <dgm:cxn modelId="{62EBC13E-CC28-4419-B6C1-EA7DCC068EB8}" type="presOf" srcId="{BBD42BE7-E356-4316-8054-39B45F1822FF}" destId="{2D5BD8C8-C85C-47DD-8EAD-BBEACACA453A}" srcOrd="1" destOrd="0" presId="urn:microsoft.com/office/officeart/2005/8/layout/list1"/>
    <dgm:cxn modelId="{A24E4ABF-3B78-444A-BF1A-B2BE0A3EDD34}" type="presOf" srcId="{3208406B-D9BE-43D8-B4D0-693E92F5FFD0}" destId="{F77EB868-EFF0-4D85-A33F-64AE62D170D6}" srcOrd="1" destOrd="0" presId="urn:microsoft.com/office/officeart/2005/8/layout/list1"/>
    <dgm:cxn modelId="{A3FD251F-8075-463F-AD26-86DFD4C7F845}" srcId="{BBD42BE7-E356-4316-8054-39B45F1822FF}" destId="{EE2B0ED1-2715-4195-9AE2-381EF1441BF0}" srcOrd="0" destOrd="0" parTransId="{5B264A18-ADEA-4C93-BE12-5D43324F967A}" sibTransId="{41FAEEDE-D67C-4995-B599-7E2F8F279019}"/>
    <dgm:cxn modelId="{47477DC8-DEA8-4749-90E4-6CA07C064A02}" type="presOf" srcId="{EF79E653-8BB5-4D33-B77C-3898472AAE15}" destId="{54837AA7-1588-4966-A695-B5FE616EFE3F}" srcOrd="1" destOrd="0" presId="urn:microsoft.com/office/officeart/2005/8/layout/list1"/>
    <dgm:cxn modelId="{C1FE9ED8-7DC2-49CE-B65E-4D0460E97550}" type="presOf" srcId="{EE2B0ED1-2715-4195-9AE2-381EF1441BF0}" destId="{A1E2269F-BAB6-4714-9D09-B441364DF3AC}" srcOrd="0" destOrd="0" presId="urn:microsoft.com/office/officeart/2005/8/layout/list1"/>
    <dgm:cxn modelId="{500E55AB-1461-4000-9A68-78BD88BA7F19}" type="presOf" srcId="{62EB70A3-F6AD-4491-8E49-FF0C45E3509B}" destId="{9A4C01AA-A163-458D-8371-579BA3D09DC6}" srcOrd="0" destOrd="0" presId="urn:microsoft.com/office/officeart/2005/8/layout/list1"/>
    <dgm:cxn modelId="{EE7DC7BE-1EF8-42CE-940D-E018FEA52811}" type="presOf" srcId="{87817C62-298A-4A7D-8301-82ABFD748F23}" destId="{1EF0086A-BAAD-4F09-9666-A73259570118}" srcOrd="0" destOrd="0" presId="urn:microsoft.com/office/officeart/2005/8/layout/list1"/>
    <dgm:cxn modelId="{A4132D3D-F46F-49FD-9C03-136D04109BDD}" srcId="{EF8B30B5-B8CC-4AA0-B41D-F510CE9089F4}" destId="{EF79E653-8BB5-4D33-B77C-3898472AAE15}" srcOrd="0" destOrd="0" parTransId="{401B3CCF-BD13-44F5-A1A9-DB1DF912C735}" sibTransId="{415A5ED1-0406-40CE-A6D0-03A928E968A9}"/>
    <dgm:cxn modelId="{C6DC97AC-A559-43BE-AACF-8C1D6CA62463}" srcId="{3208406B-D9BE-43D8-B4D0-693E92F5FFD0}" destId="{87817C62-298A-4A7D-8301-82ABFD748F23}" srcOrd="0" destOrd="0" parTransId="{3D0609C0-44AF-4AC9-A479-E3BD0C8222C8}" sibTransId="{95FD96EE-5867-4EC4-8334-8A4CA09CB7D5}"/>
    <dgm:cxn modelId="{1175827F-78CF-4980-8EF5-94F35DA4E176}" srcId="{EF79E653-8BB5-4D33-B77C-3898472AAE15}" destId="{62EB70A3-F6AD-4491-8E49-FF0C45E3509B}" srcOrd="0" destOrd="0" parTransId="{AEFB495D-6841-4602-9C29-5027D1373B81}" sibTransId="{15A6C382-7BDA-4136-AFE4-529BAAC68692}"/>
    <dgm:cxn modelId="{F4EBE276-0504-4197-BF0C-246BD61DDE19}" srcId="{EF8B30B5-B8CC-4AA0-B41D-F510CE9089F4}" destId="{BBD42BE7-E356-4316-8054-39B45F1822FF}" srcOrd="2" destOrd="0" parTransId="{51F1530B-0027-44CE-8292-6EB0307651A6}" sibTransId="{A8751DCE-14B0-4EC8-9158-49C33F94C9CB}"/>
    <dgm:cxn modelId="{090F11A4-AA2B-4487-A248-BDD26692D453}" type="presOf" srcId="{EF8B30B5-B8CC-4AA0-B41D-F510CE9089F4}" destId="{9CBCC87D-89C7-47E1-A7A9-C04266C666F3}" srcOrd="0" destOrd="0" presId="urn:microsoft.com/office/officeart/2005/8/layout/list1"/>
    <dgm:cxn modelId="{11AA7345-A546-45E2-B44F-1806DBDD7672}" type="presOf" srcId="{3208406B-D9BE-43D8-B4D0-693E92F5FFD0}" destId="{8CEE92B7-357E-4B94-B7BE-AC56E1FDE4C4}" srcOrd="0" destOrd="0" presId="urn:microsoft.com/office/officeart/2005/8/layout/list1"/>
    <dgm:cxn modelId="{9E7827D6-B8AB-4315-A8C8-C3F93D774434}" srcId="{EF8B30B5-B8CC-4AA0-B41D-F510CE9089F4}" destId="{3208406B-D9BE-43D8-B4D0-693E92F5FFD0}" srcOrd="1" destOrd="0" parTransId="{63E44792-57B6-4474-BA69-49D3BD09FEF8}" sibTransId="{41F9EE22-BA9C-495C-8C4C-BF7FADA2AA01}"/>
    <dgm:cxn modelId="{AF0882D0-EE6E-4EB9-9E70-B414654F0082}" type="presOf" srcId="{EF79E653-8BB5-4D33-B77C-3898472AAE15}" destId="{F83962B0-F091-4556-B3CD-7AEA664912ED}" srcOrd="0" destOrd="0" presId="urn:microsoft.com/office/officeart/2005/8/layout/list1"/>
    <dgm:cxn modelId="{0B64C6ED-09F9-4FE9-A77C-D1DEE0975FA5}" type="presParOf" srcId="{9CBCC87D-89C7-47E1-A7A9-C04266C666F3}" destId="{544ADCC2-0224-45EB-B201-003961E35B07}" srcOrd="0" destOrd="0" presId="urn:microsoft.com/office/officeart/2005/8/layout/list1"/>
    <dgm:cxn modelId="{077E8BAB-EB05-4D4A-AE4C-E0A415ABC423}" type="presParOf" srcId="{544ADCC2-0224-45EB-B201-003961E35B07}" destId="{F83962B0-F091-4556-B3CD-7AEA664912ED}" srcOrd="0" destOrd="0" presId="urn:microsoft.com/office/officeart/2005/8/layout/list1"/>
    <dgm:cxn modelId="{355D7D2C-E501-4F32-B813-CCA8AEC48921}" type="presParOf" srcId="{544ADCC2-0224-45EB-B201-003961E35B07}" destId="{54837AA7-1588-4966-A695-B5FE616EFE3F}" srcOrd="1" destOrd="0" presId="urn:microsoft.com/office/officeart/2005/8/layout/list1"/>
    <dgm:cxn modelId="{F6B0DCC7-5108-4E30-B622-571922CD9139}" type="presParOf" srcId="{9CBCC87D-89C7-47E1-A7A9-C04266C666F3}" destId="{9EF17826-EEF8-41B2-9DC0-421C621988FC}" srcOrd="1" destOrd="0" presId="urn:microsoft.com/office/officeart/2005/8/layout/list1"/>
    <dgm:cxn modelId="{AEE8E18A-F9AF-408B-8B3E-7A6DC2655D63}" type="presParOf" srcId="{9CBCC87D-89C7-47E1-A7A9-C04266C666F3}" destId="{9A4C01AA-A163-458D-8371-579BA3D09DC6}" srcOrd="2" destOrd="0" presId="urn:microsoft.com/office/officeart/2005/8/layout/list1"/>
    <dgm:cxn modelId="{9C19E1B9-97E4-41C7-99B9-88FBAEB1FDD3}" type="presParOf" srcId="{9CBCC87D-89C7-47E1-A7A9-C04266C666F3}" destId="{E30CF955-B957-47EE-B326-78AE0DBD7697}" srcOrd="3" destOrd="0" presId="urn:microsoft.com/office/officeart/2005/8/layout/list1"/>
    <dgm:cxn modelId="{F6C2B6DB-976E-4E80-A5DF-D1C8489CAD3B}" type="presParOf" srcId="{9CBCC87D-89C7-47E1-A7A9-C04266C666F3}" destId="{2EB72C80-174A-43F1-8A0B-C9ABBD542730}" srcOrd="4" destOrd="0" presId="urn:microsoft.com/office/officeart/2005/8/layout/list1"/>
    <dgm:cxn modelId="{325ABC70-D0FD-4B5B-888F-57CD4147C03E}" type="presParOf" srcId="{2EB72C80-174A-43F1-8A0B-C9ABBD542730}" destId="{8CEE92B7-357E-4B94-B7BE-AC56E1FDE4C4}" srcOrd="0" destOrd="0" presId="urn:microsoft.com/office/officeart/2005/8/layout/list1"/>
    <dgm:cxn modelId="{EC9F7F67-1F50-4286-93C6-3F36B5BE052A}" type="presParOf" srcId="{2EB72C80-174A-43F1-8A0B-C9ABBD542730}" destId="{F77EB868-EFF0-4D85-A33F-64AE62D170D6}" srcOrd="1" destOrd="0" presId="urn:microsoft.com/office/officeart/2005/8/layout/list1"/>
    <dgm:cxn modelId="{B1929D87-E781-49EF-B83E-5F2FA4949064}" type="presParOf" srcId="{9CBCC87D-89C7-47E1-A7A9-C04266C666F3}" destId="{80D23D0E-AF77-4588-8DBB-90186EC1B8AB}" srcOrd="5" destOrd="0" presId="urn:microsoft.com/office/officeart/2005/8/layout/list1"/>
    <dgm:cxn modelId="{DA3A2094-8C1F-4246-A41C-47E8BC541C0B}" type="presParOf" srcId="{9CBCC87D-89C7-47E1-A7A9-C04266C666F3}" destId="{1EF0086A-BAAD-4F09-9666-A73259570118}" srcOrd="6" destOrd="0" presId="urn:microsoft.com/office/officeart/2005/8/layout/list1"/>
    <dgm:cxn modelId="{3033973F-A569-430D-8649-893396B90004}" type="presParOf" srcId="{9CBCC87D-89C7-47E1-A7A9-C04266C666F3}" destId="{FF36E740-81C9-4278-BC32-82A2274C5930}" srcOrd="7" destOrd="0" presId="urn:microsoft.com/office/officeart/2005/8/layout/list1"/>
    <dgm:cxn modelId="{FA8CEF27-08D2-4675-B771-F1015C37BA52}" type="presParOf" srcId="{9CBCC87D-89C7-47E1-A7A9-C04266C666F3}" destId="{40C5C5F2-FFCE-4F84-A4F4-4E139EA56E4C}" srcOrd="8" destOrd="0" presId="urn:microsoft.com/office/officeart/2005/8/layout/list1"/>
    <dgm:cxn modelId="{35EB2455-9465-4FC0-81C5-2610A9255020}" type="presParOf" srcId="{40C5C5F2-FFCE-4F84-A4F4-4E139EA56E4C}" destId="{DE9165A9-3437-4905-BA8A-879087855540}" srcOrd="0" destOrd="0" presId="urn:microsoft.com/office/officeart/2005/8/layout/list1"/>
    <dgm:cxn modelId="{05D67106-73FE-4718-B13F-E657B5679D92}" type="presParOf" srcId="{40C5C5F2-FFCE-4F84-A4F4-4E139EA56E4C}" destId="{2D5BD8C8-C85C-47DD-8EAD-BBEACACA453A}" srcOrd="1" destOrd="0" presId="urn:microsoft.com/office/officeart/2005/8/layout/list1"/>
    <dgm:cxn modelId="{EABEB8D7-28FB-42AE-B792-236CDDC740E8}" type="presParOf" srcId="{9CBCC87D-89C7-47E1-A7A9-C04266C666F3}" destId="{AB889E3C-8A7A-4782-8EF1-8501D0734B9A}" srcOrd="9" destOrd="0" presId="urn:microsoft.com/office/officeart/2005/8/layout/list1"/>
    <dgm:cxn modelId="{AEDDE9F8-57A1-420F-92BB-5E5F7262C86F}" type="presParOf" srcId="{9CBCC87D-89C7-47E1-A7A9-C04266C666F3}" destId="{A1E2269F-BAB6-4714-9D09-B441364DF3AC}"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AC7F9F-796B-4657-AB3E-3813C3C62DD9}" type="doc">
      <dgm:prSet loTypeId="urn:microsoft.com/office/officeart/2005/8/layout/hList9" loCatId="list" qsTypeId="urn:microsoft.com/office/officeart/2005/8/quickstyle/3d7" qsCatId="3D" csTypeId="urn:microsoft.com/office/officeart/2005/8/colors/colorful5" csCatId="colorful" phldr="1"/>
      <dgm:spPr/>
      <dgm:t>
        <a:bodyPr/>
        <a:lstStyle/>
        <a:p>
          <a:endParaRPr lang="en-US"/>
        </a:p>
      </dgm:t>
    </dgm:pt>
    <dgm:pt modelId="{4283E0C7-489E-4184-AE4C-D291F5F7F618}">
      <dgm:prSet phldrT="[Text]"/>
      <dgm:spPr/>
      <dgm:t>
        <a:bodyPr/>
        <a:lstStyle/>
        <a:p>
          <a:r>
            <a:rPr lang="en-US" dirty="0" err="1"/>
            <a:t>Teresterial</a:t>
          </a:r>
          <a:endParaRPr lang="en-US" dirty="0"/>
        </a:p>
      </dgm:t>
    </dgm:pt>
    <dgm:pt modelId="{93C6614D-700E-4C28-8457-20D752957571}" type="parTrans" cxnId="{C4534282-E5AA-4C93-B5E5-252CE5A57309}">
      <dgm:prSet/>
      <dgm:spPr/>
      <dgm:t>
        <a:bodyPr/>
        <a:lstStyle/>
        <a:p>
          <a:endParaRPr lang="en-US"/>
        </a:p>
      </dgm:t>
    </dgm:pt>
    <dgm:pt modelId="{233B7B28-9BC2-40A2-8E5D-CD22D23456DE}" type="sibTrans" cxnId="{C4534282-E5AA-4C93-B5E5-252CE5A57309}">
      <dgm:prSet/>
      <dgm:spPr/>
      <dgm:t>
        <a:bodyPr/>
        <a:lstStyle/>
        <a:p>
          <a:endParaRPr lang="en-US"/>
        </a:p>
      </dgm:t>
    </dgm:pt>
    <dgm:pt modelId="{98F60FAF-946C-4B77-8775-0071139CF7DF}">
      <dgm:prSet phldrT="[Text]"/>
      <dgm:spPr/>
      <dgm:t>
        <a:bodyPr/>
        <a:lstStyle/>
        <a:p>
          <a:r>
            <a:rPr lang="en-US" dirty="0" err="1"/>
            <a:t>Senin-Minggu</a:t>
          </a:r>
          <a:endParaRPr lang="en-US" dirty="0"/>
        </a:p>
      </dgm:t>
    </dgm:pt>
    <dgm:pt modelId="{B8659E37-0C64-4843-AFC7-EE3C56B7BECF}" type="parTrans" cxnId="{A718EEE9-7626-4380-A7A1-334A16FE21EA}">
      <dgm:prSet/>
      <dgm:spPr/>
      <dgm:t>
        <a:bodyPr/>
        <a:lstStyle/>
        <a:p>
          <a:endParaRPr lang="en-US"/>
        </a:p>
      </dgm:t>
    </dgm:pt>
    <dgm:pt modelId="{0F70805F-96D0-482C-A14D-5572EE835A90}" type="sibTrans" cxnId="{A718EEE9-7626-4380-A7A1-334A16FE21EA}">
      <dgm:prSet/>
      <dgm:spPr/>
      <dgm:t>
        <a:bodyPr/>
        <a:lstStyle/>
        <a:p>
          <a:endParaRPr lang="en-US"/>
        </a:p>
      </dgm:t>
    </dgm:pt>
    <dgm:pt modelId="{5242F772-833A-47CD-8C66-FB4DF1B0D29C}">
      <dgm:prSet phldrT="[Text]"/>
      <dgm:spPr/>
      <dgm:t>
        <a:bodyPr/>
        <a:lstStyle/>
        <a:p>
          <a:r>
            <a:rPr lang="en-US" dirty="0" err="1"/>
            <a:t>Pukul</a:t>
          </a:r>
          <a:r>
            <a:rPr lang="en-US" dirty="0"/>
            <a:t> 06.00-18.00 WIB</a:t>
          </a:r>
        </a:p>
      </dgm:t>
    </dgm:pt>
    <dgm:pt modelId="{F011FCD3-71F9-4805-8C9C-3C254F2EE996}" type="parTrans" cxnId="{B8DEF6E6-876A-4FD4-94DF-11CC18ADF060}">
      <dgm:prSet/>
      <dgm:spPr/>
      <dgm:t>
        <a:bodyPr/>
        <a:lstStyle/>
        <a:p>
          <a:endParaRPr lang="en-US"/>
        </a:p>
      </dgm:t>
    </dgm:pt>
    <dgm:pt modelId="{9F2CF3B8-D4FB-4066-8AC1-55F38FEE3D00}" type="sibTrans" cxnId="{B8DEF6E6-876A-4FD4-94DF-11CC18ADF060}">
      <dgm:prSet/>
      <dgm:spPr/>
      <dgm:t>
        <a:bodyPr/>
        <a:lstStyle/>
        <a:p>
          <a:endParaRPr lang="en-US"/>
        </a:p>
      </dgm:t>
    </dgm:pt>
    <dgm:pt modelId="{A7A5E926-CAAA-48DB-8861-F46274589A82}">
      <dgm:prSet phldrT="[Text]"/>
      <dgm:spPr/>
      <dgm:t>
        <a:bodyPr/>
        <a:lstStyle/>
        <a:p>
          <a:r>
            <a:rPr lang="en-US" dirty="0"/>
            <a:t>Streaming</a:t>
          </a:r>
        </a:p>
      </dgm:t>
    </dgm:pt>
    <dgm:pt modelId="{F88E5790-8A84-4A0E-BD48-D24D8D9C2763}" type="parTrans" cxnId="{F30B59D2-7A61-4148-B6BF-B1FCC645EAE3}">
      <dgm:prSet/>
      <dgm:spPr/>
      <dgm:t>
        <a:bodyPr/>
        <a:lstStyle/>
        <a:p>
          <a:endParaRPr lang="en-US"/>
        </a:p>
      </dgm:t>
    </dgm:pt>
    <dgm:pt modelId="{FFB00F12-A347-450B-A01B-A71C05516A46}" type="sibTrans" cxnId="{F30B59D2-7A61-4148-B6BF-B1FCC645EAE3}">
      <dgm:prSet/>
      <dgm:spPr/>
      <dgm:t>
        <a:bodyPr/>
        <a:lstStyle/>
        <a:p>
          <a:endParaRPr lang="en-US"/>
        </a:p>
      </dgm:t>
    </dgm:pt>
    <dgm:pt modelId="{8E0700A4-F4E4-48CF-B967-00D739C49A6F}">
      <dgm:prSet phldrT="[Text]"/>
      <dgm:spPr/>
      <dgm:t>
        <a:bodyPr/>
        <a:lstStyle/>
        <a:p>
          <a:r>
            <a:rPr lang="en-US" dirty="0" err="1"/>
            <a:t>Senin-Minggu</a:t>
          </a:r>
          <a:endParaRPr lang="en-US" dirty="0"/>
        </a:p>
      </dgm:t>
    </dgm:pt>
    <dgm:pt modelId="{95D68FCF-7D5C-4C66-BEFA-11474B4C4CD2}" type="parTrans" cxnId="{EFADFFAA-49E4-483D-A7A2-FA684D98659D}">
      <dgm:prSet/>
      <dgm:spPr/>
      <dgm:t>
        <a:bodyPr/>
        <a:lstStyle/>
        <a:p>
          <a:endParaRPr lang="en-US"/>
        </a:p>
      </dgm:t>
    </dgm:pt>
    <dgm:pt modelId="{64D26F05-7296-4329-947A-4F9B4C05F8D2}" type="sibTrans" cxnId="{EFADFFAA-49E4-483D-A7A2-FA684D98659D}">
      <dgm:prSet/>
      <dgm:spPr/>
      <dgm:t>
        <a:bodyPr/>
        <a:lstStyle/>
        <a:p>
          <a:endParaRPr lang="en-US"/>
        </a:p>
      </dgm:t>
    </dgm:pt>
    <dgm:pt modelId="{BCEF1CBB-4281-4F1D-B924-0774F235E1F1}">
      <dgm:prSet phldrT="[Text]"/>
      <dgm:spPr/>
      <dgm:t>
        <a:bodyPr/>
        <a:lstStyle/>
        <a:p>
          <a:r>
            <a:rPr lang="en-US" dirty="0"/>
            <a:t>24 jam</a:t>
          </a:r>
        </a:p>
      </dgm:t>
    </dgm:pt>
    <dgm:pt modelId="{3EE432FF-DF8B-4A23-89CA-08C7ED19BBFA}" type="parTrans" cxnId="{E9ED597A-43C1-4637-AF1A-B291D8BFF0B4}">
      <dgm:prSet/>
      <dgm:spPr/>
      <dgm:t>
        <a:bodyPr/>
        <a:lstStyle/>
        <a:p>
          <a:endParaRPr lang="en-US"/>
        </a:p>
      </dgm:t>
    </dgm:pt>
    <dgm:pt modelId="{B6295992-7C1D-42E6-8B9E-B56F25695588}" type="sibTrans" cxnId="{E9ED597A-43C1-4637-AF1A-B291D8BFF0B4}">
      <dgm:prSet/>
      <dgm:spPr/>
      <dgm:t>
        <a:bodyPr/>
        <a:lstStyle/>
        <a:p>
          <a:endParaRPr lang="en-US"/>
        </a:p>
      </dgm:t>
    </dgm:pt>
    <dgm:pt modelId="{AEBFA10A-1365-4458-895E-59167B7342BE}" type="pres">
      <dgm:prSet presAssocID="{3CAC7F9F-796B-4657-AB3E-3813C3C62DD9}" presName="list" presStyleCnt="0">
        <dgm:presLayoutVars>
          <dgm:dir/>
          <dgm:animLvl val="lvl"/>
        </dgm:presLayoutVars>
      </dgm:prSet>
      <dgm:spPr/>
      <dgm:t>
        <a:bodyPr/>
        <a:lstStyle/>
        <a:p>
          <a:endParaRPr lang="id-ID"/>
        </a:p>
      </dgm:t>
    </dgm:pt>
    <dgm:pt modelId="{55CC3346-877F-4878-9CC6-C17832651AB0}" type="pres">
      <dgm:prSet presAssocID="{4283E0C7-489E-4184-AE4C-D291F5F7F618}" presName="posSpace" presStyleCnt="0"/>
      <dgm:spPr/>
    </dgm:pt>
    <dgm:pt modelId="{A6FACAFC-E6BB-4B5C-8446-CF5B67520C60}" type="pres">
      <dgm:prSet presAssocID="{4283E0C7-489E-4184-AE4C-D291F5F7F618}" presName="vertFlow" presStyleCnt="0"/>
      <dgm:spPr/>
    </dgm:pt>
    <dgm:pt modelId="{217B55FB-CB0D-45D9-9F70-993F1FA0CAA9}" type="pres">
      <dgm:prSet presAssocID="{4283E0C7-489E-4184-AE4C-D291F5F7F618}" presName="topSpace" presStyleCnt="0"/>
      <dgm:spPr/>
    </dgm:pt>
    <dgm:pt modelId="{2E16ADC3-38D9-4CF7-A657-E13E8678460B}" type="pres">
      <dgm:prSet presAssocID="{4283E0C7-489E-4184-AE4C-D291F5F7F618}" presName="firstComp" presStyleCnt="0"/>
      <dgm:spPr/>
    </dgm:pt>
    <dgm:pt modelId="{75A62BAD-1E04-4BCA-A593-C20F757AEB41}" type="pres">
      <dgm:prSet presAssocID="{4283E0C7-489E-4184-AE4C-D291F5F7F618}" presName="firstChild" presStyleLbl="bgAccFollowNode1" presStyleIdx="0" presStyleCnt="4" custScaleY="64729"/>
      <dgm:spPr/>
      <dgm:t>
        <a:bodyPr/>
        <a:lstStyle/>
        <a:p>
          <a:endParaRPr lang="id-ID"/>
        </a:p>
      </dgm:t>
    </dgm:pt>
    <dgm:pt modelId="{19CDABAC-E299-494C-9DC3-466EA98E6A68}" type="pres">
      <dgm:prSet presAssocID="{4283E0C7-489E-4184-AE4C-D291F5F7F618}" presName="firstChildTx" presStyleLbl="bgAccFollowNode1" presStyleIdx="0" presStyleCnt="4">
        <dgm:presLayoutVars>
          <dgm:bulletEnabled val="1"/>
        </dgm:presLayoutVars>
      </dgm:prSet>
      <dgm:spPr/>
      <dgm:t>
        <a:bodyPr/>
        <a:lstStyle/>
        <a:p>
          <a:endParaRPr lang="id-ID"/>
        </a:p>
      </dgm:t>
    </dgm:pt>
    <dgm:pt modelId="{B71BF13E-B9DD-442F-9F16-241C07859346}" type="pres">
      <dgm:prSet presAssocID="{5242F772-833A-47CD-8C66-FB4DF1B0D29C}" presName="comp" presStyleCnt="0"/>
      <dgm:spPr/>
    </dgm:pt>
    <dgm:pt modelId="{7FEC7618-D25D-4D00-A6D4-62297AD4C316}" type="pres">
      <dgm:prSet presAssocID="{5242F772-833A-47CD-8C66-FB4DF1B0D29C}" presName="child" presStyleLbl="bgAccFollowNode1" presStyleIdx="1" presStyleCnt="4" custScaleY="64729"/>
      <dgm:spPr/>
      <dgm:t>
        <a:bodyPr/>
        <a:lstStyle/>
        <a:p>
          <a:endParaRPr lang="id-ID"/>
        </a:p>
      </dgm:t>
    </dgm:pt>
    <dgm:pt modelId="{845B380B-04DA-4116-8E53-1BF37D6385D0}" type="pres">
      <dgm:prSet presAssocID="{5242F772-833A-47CD-8C66-FB4DF1B0D29C}" presName="childTx" presStyleLbl="bgAccFollowNode1" presStyleIdx="1" presStyleCnt="4">
        <dgm:presLayoutVars>
          <dgm:bulletEnabled val="1"/>
        </dgm:presLayoutVars>
      </dgm:prSet>
      <dgm:spPr/>
      <dgm:t>
        <a:bodyPr/>
        <a:lstStyle/>
        <a:p>
          <a:endParaRPr lang="id-ID"/>
        </a:p>
      </dgm:t>
    </dgm:pt>
    <dgm:pt modelId="{E1FDCBD4-62B1-418E-913F-2D0BB90260B3}" type="pres">
      <dgm:prSet presAssocID="{4283E0C7-489E-4184-AE4C-D291F5F7F618}" presName="negSpace" presStyleCnt="0"/>
      <dgm:spPr/>
    </dgm:pt>
    <dgm:pt modelId="{7FB3F4D7-F70A-4637-9B72-855010D86E70}" type="pres">
      <dgm:prSet presAssocID="{4283E0C7-489E-4184-AE4C-D291F5F7F618}" presName="circle" presStyleLbl="node1" presStyleIdx="0" presStyleCnt="2"/>
      <dgm:spPr/>
      <dgm:t>
        <a:bodyPr/>
        <a:lstStyle/>
        <a:p>
          <a:endParaRPr lang="id-ID"/>
        </a:p>
      </dgm:t>
    </dgm:pt>
    <dgm:pt modelId="{1792B8FA-A789-4DBF-914A-54818E0F8DF1}" type="pres">
      <dgm:prSet presAssocID="{233B7B28-9BC2-40A2-8E5D-CD22D23456DE}" presName="transSpace" presStyleCnt="0"/>
      <dgm:spPr/>
    </dgm:pt>
    <dgm:pt modelId="{9BF56B15-2504-4E33-9A9F-AE0D2ECB2456}" type="pres">
      <dgm:prSet presAssocID="{A7A5E926-CAAA-48DB-8861-F46274589A82}" presName="posSpace" presStyleCnt="0"/>
      <dgm:spPr/>
    </dgm:pt>
    <dgm:pt modelId="{DD314148-4201-45A7-A0F4-C44C80D8D22C}" type="pres">
      <dgm:prSet presAssocID="{A7A5E926-CAAA-48DB-8861-F46274589A82}" presName="vertFlow" presStyleCnt="0"/>
      <dgm:spPr/>
    </dgm:pt>
    <dgm:pt modelId="{ABD5ECA2-99FE-4CF9-A44C-51C32204A526}" type="pres">
      <dgm:prSet presAssocID="{A7A5E926-CAAA-48DB-8861-F46274589A82}" presName="topSpace" presStyleCnt="0"/>
      <dgm:spPr/>
    </dgm:pt>
    <dgm:pt modelId="{866AF6A3-FDC8-431A-9127-C553BE270E17}" type="pres">
      <dgm:prSet presAssocID="{A7A5E926-CAAA-48DB-8861-F46274589A82}" presName="firstComp" presStyleCnt="0"/>
      <dgm:spPr/>
    </dgm:pt>
    <dgm:pt modelId="{7451CD87-6AF2-41F6-8495-E68936BD7CF1}" type="pres">
      <dgm:prSet presAssocID="{A7A5E926-CAAA-48DB-8861-F46274589A82}" presName="firstChild" presStyleLbl="bgAccFollowNode1" presStyleIdx="2" presStyleCnt="4" custScaleY="64729"/>
      <dgm:spPr/>
      <dgm:t>
        <a:bodyPr/>
        <a:lstStyle/>
        <a:p>
          <a:endParaRPr lang="id-ID"/>
        </a:p>
      </dgm:t>
    </dgm:pt>
    <dgm:pt modelId="{4B098F87-AA8A-437B-8872-69222AC81CAE}" type="pres">
      <dgm:prSet presAssocID="{A7A5E926-CAAA-48DB-8861-F46274589A82}" presName="firstChildTx" presStyleLbl="bgAccFollowNode1" presStyleIdx="2" presStyleCnt="4">
        <dgm:presLayoutVars>
          <dgm:bulletEnabled val="1"/>
        </dgm:presLayoutVars>
      </dgm:prSet>
      <dgm:spPr/>
      <dgm:t>
        <a:bodyPr/>
        <a:lstStyle/>
        <a:p>
          <a:endParaRPr lang="id-ID"/>
        </a:p>
      </dgm:t>
    </dgm:pt>
    <dgm:pt modelId="{EF3F9193-26F2-4B66-BC21-7F00B6391196}" type="pres">
      <dgm:prSet presAssocID="{BCEF1CBB-4281-4F1D-B924-0774F235E1F1}" presName="comp" presStyleCnt="0"/>
      <dgm:spPr/>
    </dgm:pt>
    <dgm:pt modelId="{F92333BA-3D75-4A04-B981-9B99537CFD79}" type="pres">
      <dgm:prSet presAssocID="{BCEF1CBB-4281-4F1D-B924-0774F235E1F1}" presName="child" presStyleLbl="bgAccFollowNode1" presStyleIdx="3" presStyleCnt="4" custScaleY="64729"/>
      <dgm:spPr/>
      <dgm:t>
        <a:bodyPr/>
        <a:lstStyle/>
        <a:p>
          <a:endParaRPr lang="id-ID"/>
        </a:p>
      </dgm:t>
    </dgm:pt>
    <dgm:pt modelId="{375C06FB-16C5-4570-9697-7CC3C2C464A0}" type="pres">
      <dgm:prSet presAssocID="{BCEF1CBB-4281-4F1D-B924-0774F235E1F1}" presName="childTx" presStyleLbl="bgAccFollowNode1" presStyleIdx="3" presStyleCnt="4">
        <dgm:presLayoutVars>
          <dgm:bulletEnabled val="1"/>
        </dgm:presLayoutVars>
      </dgm:prSet>
      <dgm:spPr/>
      <dgm:t>
        <a:bodyPr/>
        <a:lstStyle/>
        <a:p>
          <a:endParaRPr lang="id-ID"/>
        </a:p>
      </dgm:t>
    </dgm:pt>
    <dgm:pt modelId="{19579039-45FC-49DF-B2FC-15885F3A1C54}" type="pres">
      <dgm:prSet presAssocID="{A7A5E926-CAAA-48DB-8861-F46274589A82}" presName="negSpace" presStyleCnt="0"/>
      <dgm:spPr/>
    </dgm:pt>
    <dgm:pt modelId="{D28DD69A-EEA9-4292-8A23-E748FD3A0FA7}" type="pres">
      <dgm:prSet presAssocID="{A7A5E926-CAAA-48DB-8861-F46274589A82}" presName="circle" presStyleLbl="node1" presStyleIdx="1" presStyleCnt="2" custLinFactNeighborX="-6016" custLinFactNeighborY="5789"/>
      <dgm:spPr/>
      <dgm:t>
        <a:bodyPr/>
        <a:lstStyle/>
        <a:p>
          <a:endParaRPr lang="id-ID"/>
        </a:p>
      </dgm:t>
    </dgm:pt>
  </dgm:ptLst>
  <dgm:cxnLst>
    <dgm:cxn modelId="{F250F21C-99E2-44F2-8ED5-23372E38EE1C}" type="presOf" srcId="{5242F772-833A-47CD-8C66-FB4DF1B0D29C}" destId="{845B380B-04DA-4116-8E53-1BF37D6385D0}" srcOrd="1" destOrd="0" presId="urn:microsoft.com/office/officeart/2005/8/layout/hList9"/>
    <dgm:cxn modelId="{C4534282-E5AA-4C93-B5E5-252CE5A57309}" srcId="{3CAC7F9F-796B-4657-AB3E-3813C3C62DD9}" destId="{4283E0C7-489E-4184-AE4C-D291F5F7F618}" srcOrd="0" destOrd="0" parTransId="{93C6614D-700E-4C28-8457-20D752957571}" sibTransId="{233B7B28-9BC2-40A2-8E5D-CD22D23456DE}"/>
    <dgm:cxn modelId="{F7EF65EF-18E4-40C2-B98D-F5EF0E652314}" type="presOf" srcId="{5242F772-833A-47CD-8C66-FB4DF1B0D29C}" destId="{7FEC7618-D25D-4D00-A6D4-62297AD4C316}" srcOrd="0" destOrd="0" presId="urn:microsoft.com/office/officeart/2005/8/layout/hList9"/>
    <dgm:cxn modelId="{F30B59D2-7A61-4148-B6BF-B1FCC645EAE3}" srcId="{3CAC7F9F-796B-4657-AB3E-3813C3C62DD9}" destId="{A7A5E926-CAAA-48DB-8861-F46274589A82}" srcOrd="1" destOrd="0" parTransId="{F88E5790-8A84-4A0E-BD48-D24D8D9C2763}" sibTransId="{FFB00F12-A347-450B-A01B-A71C05516A46}"/>
    <dgm:cxn modelId="{2DD02D6E-CA6C-4727-BECF-1F7634338A32}" type="presOf" srcId="{A7A5E926-CAAA-48DB-8861-F46274589A82}" destId="{D28DD69A-EEA9-4292-8A23-E748FD3A0FA7}" srcOrd="0" destOrd="0" presId="urn:microsoft.com/office/officeart/2005/8/layout/hList9"/>
    <dgm:cxn modelId="{A7CFC0F8-5F53-4529-A33D-47C2D1543FB7}" type="presOf" srcId="{8E0700A4-F4E4-48CF-B967-00D739C49A6F}" destId="{7451CD87-6AF2-41F6-8495-E68936BD7CF1}" srcOrd="0" destOrd="0" presId="urn:microsoft.com/office/officeart/2005/8/layout/hList9"/>
    <dgm:cxn modelId="{0F32647C-1689-492C-9180-A52383E5C22E}" type="presOf" srcId="{BCEF1CBB-4281-4F1D-B924-0774F235E1F1}" destId="{F92333BA-3D75-4A04-B981-9B99537CFD79}" srcOrd="0" destOrd="0" presId="urn:microsoft.com/office/officeart/2005/8/layout/hList9"/>
    <dgm:cxn modelId="{7A9C7CAD-2345-4E27-9BBB-A52F764AA97A}" type="presOf" srcId="{4283E0C7-489E-4184-AE4C-D291F5F7F618}" destId="{7FB3F4D7-F70A-4637-9B72-855010D86E70}" srcOrd="0" destOrd="0" presId="urn:microsoft.com/office/officeart/2005/8/layout/hList9"/>
    <dgm:cxn modelId="{E9ED597A-43C1-4637-AF1A-B291D8BFF0B4}" srcId="{A7A5E926-CAAA-48DB-8861-F46274589A82}" destId="{BCEF1CBB-4281-4F1D-B924-0774F235E1F1}" srcOrd="1" destOrd="0" parTransId="{3EE432FF-DF8B-4A23-89CA-08C7ED19BBFA}" sibTransId="{B6295992-7C1D-42E6-8B9E-B56F25695588}"/>
    <dgm:cxn modelId="{7ED9DC7E-4EBF-4C6B-921C-760BE07D9BD9}" type="presOf" srcId="{98F60FAF-946C-4B77-8775-0071139CF7DF}" destId="{75A62BAD-1E04-4BCA-A593-C20F757AEB41}" srcOrd="0" destOrd="0" presId="urn:microsoft.com/office/officeart/2005/8/layout/hList9"/>
    <dgm:cxn modelId="{A718EEE9-7626-4380-A7A1-334A16FE21EA}" srcId="{4283E0C7-489E-4184-AE4C-D291F5F7F618}" destId="{98F60FAF-946C-4B77-8775-0071139CF7DF}" srcOrd="0" destOrd="0" parTransId="{B8659E37-0C64-4843-AFC7-EE3C56B7BECF}" sibTransId="{0F70805F-96D0-482C-A14D-5572EE835A90}"/>
    <dgm:cxn modelId="{04BE4BAA-C071-4DE4-8BF1-1A2B7800AEBB}" type="presOf" srcId="{BCEF1CBB-4281-4F1D-B924-0774F235E1F1}" destId="{375C06FB-16C5-4570-9697-7CC3C2C464A0}" srcOrd="1" destOrd="0" presId="urn:microsoft.com/office/officeart/2005/8/layout/hList9"/>
    <dgm:cxn modelId="{378021E7-DC72-4C26-8072-8D93083FDBFD}" type="presOf" srcId="{98F60FAF-946C-4B77-8775-0071139CF7DF}" destId="{19CDABAC-E299-494C-9DC3-466EA98E6A68}" srcOrd="1" destOrd="0" presId="urn:microsoft.com/office/officeart/2005/8/layout/hList9"/>
    <dgm:cxn modelId="{4E69290D-F3BD-4B78-905A-458774DE18F5}" type="presOf" srcId="{8E0700A4-F4E4-48CF-B967-00D739C49A6F}" destId="{4B098F87-AA8A-437B-8872-69222AC81CAE}" srcOrd="1" destOrd="0" presId="urn:microsoft.com/office/officeart/2005/8/layout/hList9"/>
    <dgm:cxn modelId="{B1A9B4FE-1718-42FB-B895-0F4EB2ACD09B}" type="presOf" srcId="{3CAC7F9F-796B-4657-AB3E-3813C3C62DD9}" destId="{AEBFA10A-1365-4458-895E-59167B7342BE}" srcOrd="0" destOrd="0" presId="urn:microsoft.com/office/officeart/2005/8/layout/hList9"/>
    <dgm:cxn modelId="{EFADFFAA-49E4-483D-A7A2-FA684D98659D}" srcId="{A7A5E926-CAAA-48DB-8861-F46274589A82}" destId="{8E0700A4-F4E4-48CF-B967-00D739C49A6F}" srcOrd="0" destOrd="0" parTransId="{95D68FCF-7D5C-4C66-BEFA-11474B4C4CD2}" sibTransId="{64D26F05-7296-4329-947A-4F9B4C05F8D2}"/>
    <dgm:cxn modelId="{B8DEF6E6-876A-4FD4-94DF-11CC18ADF060}" srcId="{4283E0C7-489E-4184-AE4C-D291F5F7F618}" destId="{5242F772-833A-47CD-8C66-FB4DF1B0D29C}" srcOrd="1" destOrd="0" parTransId="{F011FCD3-71F9-4805-8C9C-3C254F2EE996}" sibTransId="{9F2CF3B8-D4FB-4066-8AC1-55F38FEE3D00}"/>
    <dgm:cxn modelId="{8AE3A9D9-FB7E-4E92-B0B8-CDA30C7D2DA1}" type="presParOf" srcId="{AEBFA10A-1365-4458-895E-59167B7342BE}" destId="{55CC3346-877F-4878-9CC6-C17832651AB0}" srcOrd="0" destOrd="0" presId="urn:microsoft.com/office/officeart/2005/8/layout/hList9"/>
    <dgm:cxn modelId="{17719CAD-CCCC-43AF-B205-274D1AE55859}" type="presParOf" srcId="{AEBFA10A-1365-4458-895E-59167B7342BE}" destId="{A6FACAFC-E6BB-4B5C-8446-CF5B67520C60}" srcOrd="1" destOrd="0" presId="urn:microsoft.com/office/officeart/2005/8/layout/hList9"/>
    <dgm:cxn modelId="{37339D20-359F-4072-B8AB-B9165958A5B5}" type="presParOf" srcId="{A6FACAFC-E6BB-4B5C-8446-CF5B67520C60}" destId="{217B55FB-CB0D-45D9-9F70-993F1FA0CAA9}" srcOrd="0" destOrd="0" presId="urn:microsoft.com/office/officeart/2005/8/layout/hList9"/>
    <dgm:cxn modelId="{A54F3F16-8630-471F-A274-D38E1A4A7352}" type="presParOf" srcId="{A6FACAFC-E6BB-4B5C-8446-CF5B67520C60}" destId="{2E16ADC3-38D9-4CF7-A657-E13E8678460B}" srcOrd="1" destOrd="0" presId="urn:microsoft.com/office/officeart/2005/8/layout/hList9"/>
    <dgm:cxn modelId="{F29F9F54-F5D5-46DC-B4E7-0375C5C9888B}" type="presParOf" srcId="{2E16ADC3-38D9-4CF7-A657-E13E8678460B}" destId="{75A62BAD-1E04-4BCA-A593-C20F757AEB41}" srcOrd="0" destOrd="0" presId="urn:microsoft.com/office/officeart/2005/8/layout/hList9"/>
    <dgm:cxn modelId="{6C623E03-9A59-4FCC-8C33-B2070BAC391D}" type="presParOf" srcId="{2E16ADC3-38D9-4CF7-A657-E13E8678460B}" destId="{19CDABAC-E299-494C-9DC3-466EA98E6A68}" srcOrd="1" destOrd="0" presId="urn:microsoft.com/office/officeart/2005/8/layout/hList9"/>
    <dgm:cxn modelId="{6195F040-EE6F-4A04-A98C-00EE57B1FACB}" type="presParOf" srcId="{A6FACAFC-E6BB-4B5C-8446-CF5B67520C60}" destId="{B71BF13E-B9DD-442F-9F16-241C07859346}" srcOrd="2" destOrd="0" presId="urn:microsoft.com/office/officeart/2005/8/layout/hList9"/>
    <dgm:cxn modelId="{09C60279-6BBB-47F2-908D-277049E2E78B}" type="presParOf" srcId="{B71BF13E-B9DD-442F-9F16-241C07859346}" destId="{7FEC7618-D25D-4D00-A6D4-62297AD4C316}" srcOrd="0" destOrd="0" presId="urn:microsoft.com/office/officeart/2005/8/layout/hList9"/>
    <dgm:cxn modelId="{E37A7C85-9FBA-4D73-BE58-5CAA8D4A4F9C}" type="presParOf" srcId="{B71BF13E-B9DD-442F-9F16-241C07859346}" destId="{845B380B-04DA-4116-8E53-1BF37D6385D0}" srcOrd="1" destOrd="0" presId="urn:microsoft.com/office/officeart/2005/8/layout/hList9"/>
    <dgm:cxn modelId="{C090E753-BA3C-4CAA-AEEA-C8E9325CDA95}" type="presParOf" srcId="{AEBFA10A-1365-4458-895E-59167B7342BE}" destId="{E1FDCBD4-62B1-418E-913F-2D0BB90260B3}" srcOrd="2" destOrd="0" presId="urn:microsoft.com/office/officeart/2005/8/layout/hList9"/>
    <dgm:cxn modelId="{B50CB5D5-5018-4F1C-B07A-BD72B72B0BEA}" type="presParOf" srcId="{AEBFA10A-1365-4458-895E-59167B7342BE}" destId="{7FB3F4D7-F70A-4637-9B72-855010D86E70}" srcOrd="3" destOrd="0" presId="urn:microsoft.com/office/officeart/2005/8/layout/hList9"/>
    <dgm:cxn modelId="{CB911C6F-F412-4C66-AA07-A178477EB359}" type="presParOf" srcId="{AEBFA10A-1365-4458-895E-59167B7342BE}" destId="{1792B8FA-A789-4DBF-914A-54818E0F8DF1}" srcOrd="4" destOrd="0" presId="urn:microsoft.com/office/officeart/2005/8/layout/hList9"/>
    <dgm:cxn modelId="{011EC083-EC95-46CD-9C1C-2A292B9046F9}" type="presParOf" srcId="{AEBFA10A-1365-4458-895E-59167B7342BE}" destId="{9BF56B15-2504-4E33-9A9F-AE0D2ECB2456}" srcOrd="5" destOrd="0" presId="urn:microsoft.com/office/officeart/2005/8/layout/hList9"/>
    <dgm:cxn modelId="{E012315F-1273-4A87-8BA2-B393444F6EC9}" type="presParOf" srcId="{AEBFA10A-1365-4458-895E-59167B7342BE}" destId="{DD314148-4201-45A7-A0F4-C44C80D8D22C}" srcOrd="6" destOrd="0" presId="urn:microsoft.com/office/officeart/2005/8/layout/hList9"/>
    <dgm:cxn modelId="{7897F607-D3CD-494E-8876-E955D67132DA}" type="presParOf" srcId="{DD314148-4201-45A7-A0F4-C44C80D8D22C}" destId="{ABD5ECA2-99FE-4CF9-A44C-51C32204A526}" srcOrd="0" destOrd="0" presId="urn:microsoft.com/office/officeart/2005/8/layout/hList9"/>
    <dgm:cxn modelId="{1C67AE4E-F6CD-40F3-9B69-E52780BD7D96}" type="presParOf" srcId="{DD314148-4201-45A7-A0F4-C44C80D8D22C}" destId="{866AF6A3-FDC8-431A-9127-C553BE270E17}" srcOrd="1" destOrd="0" presId="urn:microsoft.com/office/officeart/2005/8/layout/hList9"/>
    <dgm:cxn modelId="{5F1E36A1-4CC8-4BE8-8375-B0F54CBA3325}" type="presParOf" srcId="{866AF6A3-FDC8-431A-9127-C553BE270E17}" destId="{7451CD87-6AF2-41F6-8495-E68936BD7CF1}" srcOrd="0" destOrd="0" presId="urn:microsoft.com/office/officeart/2005/8/layout/hList9"/>
    <dgm:cxn modelId="{2560AB63-9F61-48AE-9429-FDC9830D02C5}" type="presParOf" srcId="{866AF6A3-FDC8-431A-9127-C553BE270E17}" destId="{4B098F87-AA8A-437B-8872-69222AC81CAE}" srcOrd="1" destOrd="0" presId="urn:microsoft.com/office/officeart/2005/8/layout/hList9"/>
    <dgm:cxn modelId="{BCC126EC-DCA0-4880-9E3B-B7A23660596D}" type="presParOf" srcId="{DD314148-4201-45A7-A0F4-C44C80D8D22C}" destId="{EF3F9193-26F2-4B66-BC21-7F00B6391196}" srcOrd="2" destOrd="0" presId="urn:microsoft.com/office/officeart/2005/8/layout/hList9"/>
    <dgm:cxn modelId="{E0527BB4-100D-4E65-B976-FBF4D120B20A}" type="presParOf" srcId="{EF3F9193-26F2-4B66-BC21-7F00B6391196}" destId="{F92333BA-3D75-4A04-B981-9B99537CFD79}" srcOrd="0" destOrd="0" presId="urn:microsoft.com/office/officeart/2005/8/layout/hList9"/>
    <dgm:cxn modelId="{AAA51A16-947A-48A0-B807-981058B65EBE}" type="presParOf" srcId="{EF3F9193-26F2-4B66-BC21-7F00B6391196}" destId="{375C06FB-16C5-4570-9697-7CC3C2C464A0}" srcOrd="1" destOrd="0" presId="urn:microsoft.com/office/officeart/2005/8/layout/hList9"/>
    <dgm:cxn modelId="{ADCF287A-1F5C-4145-90D2-10A538F7A8B3}" type="presParOf" srcId="{AEBFA10A-1365-4458-895E-59167B7342BE}" destId="{19579039-45FC-49DF-B2FC-15885F3A1C54}" srcOrd="7" destOrd="0" presId="urn:microsoft.com/office/officeart/2005/8/layout/hList9"/>
    <dgm:cxn modelId="{300BB5D7-E7EE-494E-A0A4-7000D985EC37}" type="presParOf" srcId="{AEBFA10A-1365-4458-895E-59167B7342BE}" destId="{D28DD69A-EEA9-4292-8A23-E748FD3A0FA7}" srcOrd="8"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4C01AA-A163-458D-8371-579BA3D09DC6}">
      <dsp:nvSpPr>
        <dsp:cNvPr id="0" name=""/>
        <dsp:cNvSpPr/>
      </dsp:nvSpPr>
      <dsp:spPr>
        <a:xfrm>
          <a:off x="0" y="157756"/>
          <a:ext cx="11449021" cy="850500"/>
        </a:xfrm>
        <a:prstGeom prst="rect">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888571" tIns="208280" rIns="888571" bIns="128016" numCol="1" spcCol="1270" anchor="t" anchorCtr="0">
          <a:noAutofit/>
        </a:bodyPr>
        <a:lstStyle/>
        <a:p>
          <a:pPr marL="171450" lvl="1" indent="-171450" algn="l" defTabSz="800100">
            <a:lnSpc>
              <a:spcPct val="90000"/>
            </a:lnSpc>
            <a:spcBef>
              <a:spcPct val="0"/>
            </a:spcBef>
            <a:spcAft>
              <a:spcPct val="15000"/>
            </a:spcAft>
            <a:buChar char="••"/>
          </a:pPr>
          <a:r>
            <a:rPr lang="id-ID" sz="1800" kern="1200" dirty="0"/>
            <a:t>Program TV Edukasi yang dibuat berdasarkan kurikulum yang berlaku (Curriculum based)</a:t>
          </a:r>
          <a:r>
            <a:rPr lang="en-US" sz="1800" kern="1200" dirty="0"/>
            <a:t>, </a:t>
          </a:r>
          <a:r>
            <a:rPr lang="en-US" sz="1800" kern="1200" dirty="0" err="1"/>
            <a:t>berfokus</a:t>
          </a:r>
          <a:r>
            <a:rPr lang="en-US" sz="1800" kern="1200" dirty="0"/>
            <a:t> </a:t>
          </a:r>
          <a:r>
            <a:rPr lang="en-US" sz="1800" kern="1200" dirty="0" err="1"/>
            <a:t>pada</a:t>
          </a:r>
          <a:r>
            <a:rPr lang="en-US" sz="1800" kern="1200" dirty="0"/>
            <a:t> </a:t>
          </a:r>
          <a:r>
            <a:rPr lang="en-US" sz="1800" kern="1200" dirty="0" err="1"/>
            <a:t>jenjang</a:t>
          </a:r>
          <a:r>
            <a:rPr lang="en-US" sz="1800" kern="1200" dirty="0"/>
            <a:t> SD, SMA </a:t>
          </a:r>
          <a:r>
            <a:rPr lang="en-US" sz="1800" kern="1200" dirty="0" err="1"/>
            <a:t>dan</a:t>
          </a:r>
          <a:r>
            <a:rPr lang="en-US" sz="1800" kern="1200" dirty="0"/>
            <a:t> SMK (program </a:t>
          </a:r>
          <a:r>
            <a:rPr lang="en-US" sz="1800" kern="1200" dirty="0" err="1"/>
            <a:t>instruksional</a:t>
          </a:r>
          <a:r>
            <a:rPr lang="en-US" sz="1800" kern="1200" dirty="0"/>
            <a:t>, tutorial </a:t>
          </a:r>
          <a:r>
            <a:rPr lang="en-US" sz="1800" kern="1200" dirty="0" err="1"/>
            <a:t>interaktif</a:t>
          </a:r>
          <a:r>
            <a:rPr lang="en-US" sz="1800" kern="1200" dirty="0"/>
            <a:t>, </a:t>
          </a:r>
          <a:r>
            <a:rPr lang="en-US" sz="1800" kern="1200" dirty="0" err="1"/>
            <a:t>eksplorasi</a:t>
          </a:r>
          <a:r>
            <a:rPr lang="en-US" sz="1800" kern="1200" dirty="0"/>
            <a:t>)</a:t>
          </a:r>
          <a:endParaRPr lang="id-ID" sz="1800" kern="1200" dirty="0"/>
        </a:p>
      </dsp:txBody>
      <dsp:txXfrm>
        <a:off x="0" y="157756"/>
        <a:ext cx="11449021" cy="850500"/>
      </dsp:txXfrm>
    </dsp:sp>
    <dsp:sp modelId="{54837AA7-1588-4966-A695-B5FE616EFE3F}">
      <dsp:nvSpPr>
        <dsp:cNvPr id="0" name=""/>
        <dsp:cNvSpPr/>
      </dsp:nvSpPr>
      <dsp:spPr>
        <a:xfrm>
          <a:off x="572451" y="10156"/>
          <a:ext cx="8014314" cy="29520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02922" tIns="0" rIns="302922" bIns="0" numCol="1" spcCol="1270" anchor="ctr" anchorCtr="0">
          <a:noAutofit/>
        </a:bodyPr>
        <a:lstStyle/>
        <a:p>
          <a:pPr lvl="0" algn="l" defTabSz="800100">
            <a:lnSpc>
              <a:spcPct val="90000"/>
            </a:lnSpc>
            <a:spcBef>
              <a:spcPct val="0"/>
            </a:spcBef>
            <a:spcAft>
              <a:spcPct val="35000"/>
            </a:spcAft>
          </a:pPr>
          <a:r>
            <a:rPr lang="id-ID" sz="1800" b="1" kern="1200" dirty="0">
              <a:solidFill>
                <a:schemeClr val="tx1"/>
              </a:solidFill>
            </a:rPr>
            <a:t>Program Formal</a:t>
          </a:r>
        </a:p>
      </dsp:txBody>
      <dsp:txXfrm>
        <a:off x="586861" y="24566"/>
        <a:ext cx="7985494" cy="266380"/>
      </dsp:txXfrm>
    </dsp:sp>
    <dsp:sp modelId="{1EF0086A-BAAD-4F09-9666-A73259570118}">
      <dsp:nvSpPr>
        <dsp:cNvPr id="0" name=""/>
        <dsp:cNvSpPr/>
      </dsp:nvSpPr>
      <dsp:spPr>
        <a:xfrm>
          <a:off x="0" y="1209856"/>
          <a:ext cx="11449021" cy="850500"/>
        </a:xfrm>
        <a:prstGeom prst="rect">
          <a:avLst/>
        </a:prstGeom>
        <a:solidFill>
          <a:schemeClr val="lt1">
            <a:alpha val="90000"/>
            <a:hueOff val="0"/>
            <a:satOff val="0"/>
            <a:lumOff val="0"/>
            <a:alphaOff val="0"/>
          </a:schemeClr>
        </a:solidFill>
        <a:ln w="6350" cap="flat" cmpd="sng" algn="ctr">
          <a:solidFill>
            <a:schemeClr val="accent3">
              <a:hueOff val="1355300"/>
              <a:satOff val="50000"/>
              <a:lumOff val="-7353"/>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888571" tIns="208280" rIns="888571" bIns="128016" numCol="1" spcCol="1270" anchor="t" anchorCtr="0">
          <a:noAutofit/>
        </a:bodyPr>
        <a:lstStyle/>
        <a:p>
          <a:pPr marL="171450" lvl="1" indent="-171450" algn="l" defTabSz="800100">
            <a:lnSpc>
              <a:spcPct val="90000"/>
            </a:lnSpc>
            <a:spcBef>
              <a:spcPct val="0"/>
            </a:spcBef>
            <a:spcAft>
              <a:spcPct val="15000"/>
            </a:spcAft>
            <a:buChar char="••"/>
          </a:pPr>
          <a:r>
            <a:rPr lang="id-ID" sz="1800" kern="1200" dirty="0"/>
            <a:t>Program TV Edukasi</a:t>
          </a:r>
          <a:r>
            <a:rPr lang="en-US" sz="1800" kern="1200" dirty="0"/>
            <a:t> yang </a:t>
          </a:r>
          <a:r>
            <a:rPr lang="en-US" sz="1800" kern="1200" dirty="0" err="1"/>
            <a:t>dikembangkan</a:t>
          </a:r>
          <a:r>
            <a:rPr lang="en-US" sz="1800" kern="1200" dirty="0"/>
            <a:t> </a:t>
          </a:r>
          <a:r>
            <a:rPr lang="en-US" sz="1800" kern="1200" dirty="0" err="1"/>
            <a:t>sebagai</a:t>
          </a:r>
          <a:r>
            <a:rPr lang="en-US" sz="1800" kern="1200" dirty="0"/>
            <a:t> </a:t>
          </a:r>
          <a:r>
            <a:rPr lang="en-US" sz="1800" kern="1200" dirty="0" err="1"/>
            <a:t>pengayaan</a:t>
          </a:r>
          <a:r>
            <a:rPr lang="en-US" sz="1800" kern="1200" dirty="0"/>
            <a:t> </a:t>
          </a:r>
          <a:r>
            <a:rPr lang="en-US" sz="1800" kern="1200" dirty="0" err="1"/>
            <a:t>dengan</a:t>
          </a:r>
          <a:r>
            <a:rPr lang="en-US" sz="1800" kern="1200" dirty="0"/>
            <a:t> target </a:t>
          </a:r>
          <a:r>
            <a:rPr lang="en-US" sz="1800" kern="1200" dirty="0" err="1"/>
            <a:t>sasaran</a:t>
          </a:r>
          <a:r>
            <a:rPr lang="en-US" sz="1800" kern="1200" dirty="0"/>
            <a:t> yang </a:t>
          </a:r>
          <a:r>
            <a:rPr lang="en-US" sz="1800" kern="1200" dirty="0" err="1"/>
            <a:t>lebih</a:t>
          </a:r>
          <a:r>
            <a:rPr lang="en-US" sz="1800" kern="1200" dirty="0"/>
            <a:t> </a:t>
          </a:r>
          <a:r>
            <a:rPr lang="en-US" sz="1800" kern="1200" dirty="0" err="1"/>
            <a:t>umum</a:t>
          </a:r>
          <a:r>
            <a:rPr lang="en-US" sz="1800" kern="1200" dirty="0"/>
            <a:t> (orang </a:t>
          </a:r>
          <a:r>
            <a:rPr lang="en-US" sz="1800" kern="1200" dirty="0" err="1"/>
            <a:t>tua</a:t>
          </a:r>
          <a:r>
            <a:rPr lang="en-US" sz="1800" kern="1200" dirty="0"/>
            <a:t> </a:t>
          </a:r>
          <a:r>
            <a:rPr lang="en-US" sz="1800" kern="1200" dirty="0" err="1"/>
            <a:t>dan</a:t>
          </a:r>
          <a:r>
            <a:rPr lang="en-US" sz="1800" kern="1200" dirty="0"/>
            <a:t> </a:t>
          </a:r>
          <a:r>
            <a:rPr lang="en-US" sz="1800" kern="1200" dirty="0" err="1"/>
            <a:t>masyarakat</a:t>
          </a:r>
          <a:r>
            <a:rPr lang="en-US" sz="1800" kern="1200" dirty="0"/>
            <a:t>) (program </a:t>
          </a:r>
          <a:r>
            <a:rPr lang="en-US" sz="1800" kern="1200" dirty="0" err="1"/>
            <a:t>budaya</a:t>
          </a:r>
          <a:r>
            <a:rPr lang="en-US" sz="1800" kern="1200" dirty="0"/>
            <a:t>, </a:t>
          </a:r>
          <a:r>
            <a:rPr lang="en-US" sz="1800" kern="1200" dirty="0" err="1"/>
            <a:t>pengembangan</a:t>
          </a:r>
          <a:r>
            <a:rPr lang="en-US" sz="1800" kern="1200" dirty="0"/>
            <a:t> </a:t>
          </a:r>
          <a:r>
            <a:rPr lang="en-US" sz="1800" kern="1200" dirty="0" err="1"/>
            <a:t>karakter</a:t>
          </a:r>
          <a:r>
            <a:rPr lang="en-US" sz="1800" kern="1200" dirty="0"/>
            <a:t>, </a:t>
          </a:r>
          <a:r>
            <a:rPr lang="en-US" sz="1800" kern="1200" dirty="0" err="1"/>
            <a:t>FTV,motivasional</a:t>
          </a:r>
          <a:r>
            <a:rPr lang="en-US" sz="1800" kern="1200" dirty="0"/>
            <a:t>, </a:t>
          </a:r>
          <a:r>
            <a:rPr lang="en-US" sz="1800" kern="1200" dirty="0" err="1"/>
            <a:t>hiburan</a:t>
          </a:r>
          <a:r>
            <a:rPr lang="en-US" sz="1800" kern="1200" dirty="0"/>
            <a:t>) </a:t>
          </a:r>
        </a:p>
      </dsp:txBody>
      <dsp:txXfrm>
        <a:off x="0" y="1209856"/>
        <a:ext cx="11449021" cy="850500"/>
      </dsp:txXfrm>
    </dsp:sp>
    <dsp:sp modelId="{F77EB868-EFF0-4D85-A33F-64AE62D170D6}">
      <dsp:nvSpPr>
        <dsp:cNvPr id="0" name=""/>
        <dsp:cNvSpPr/>
      </dsp:nvSpPr>
      <dsp:spPr>
        <a:xfrm>
          <a:off x="572451" y="1062256"/>
          <a:ext cx="8014314" cy="295200"/>
        </a:xfrm>
        <a:prstGeom prst="roundRect">
          <a:avLst/>
        </a:prstGeom>
        <a:gradFill rotWithShape="0">
          <a:gsLst>
            <a:gs pos="0">
              <a:schemeClr val="accent3">
                <a:hueOff val="1355300"/>
                <a:satOff val="50000"/>
                <a:lumOff val="-7353"/>
                <a:alphaOff val="0"/>
                <a:satMod val="103000"/>
                <a:lumMod val="102000"/>
                <a:tint val="94000"/>
              </a:schemeClr>
            </a:gs>
            <a:gs pos="50000">
              <a:schemeClr val="accent3">
                <a:hueOff val="1355300"/>
                <a:satOff val="50000"/>
                <a:lumOff val="-7353"/>
                <a:alphaOff val="0"/>
                <a:satMod val="110000"/>
                <a:lumMod val="100000"/>
                <a:shade val="100000"/>
              </a:schemeClr>
            </a:gs>
            <a:gs pos="100000">
              <a:schemeClr val="accent3">
                <a:hueOff val="1355300"/>
                <a:satOff val="50000"/>
                <a:lumOff val="-735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02922" tIns="0" rIns="302922" bIns="0" numCol="1" spcCol="1270" anchor="ctr" anchorCtr="0">
          <a:noAutofit/>
        </a:bodyPr>
        <a:lstStyle/>
        <a:p>
          <a:pPr lvl="0" algn="l" defTabSz="800100">
            <a:lnSpc>
              <a:spcPct val="90000"/>
            </a:lnSpc>
            <a:spcBef>
              <a:spcPct val="0"/>
            </a:spcBef>
            <a:spcAft>
              <a:spcPct val="35000"/>
            </a:spcAft>
          </a:pPr>
          <a:r>
            <a:rPr lang="id-ID" sz="1800" b="1" kern="1200" dirty="0">
              <a:solidFill>
                <a:schemeClr val="tx1"/>
              </a:solidFill>
            </a:rPr>
            <a:t>Informal/Non-Formal</a:t>
          </a:r>
          <a:endParaRPr lang="en-US" sz="1800" b="1" kern="1200" dirty="0">
            <a:solidFill>
              <a:schemeClr val="tx1"/>
            </a:solidFill>
          </a:endParaRPr>
        </a:p>
      </dsp:txBody>
      <dsp:txXfrm>
        <a:off x="586861" y="1076666"/>
        <a:ext cx="7985494" cy="266380"/>
      </dsp:txXfrm>
    </dsp:sp>
    <dsp:sp modelId="{A1E2269F-BAB6-4714-9D09-B441364DF3AC}">
      <dsp:nvSpPr>
        <dsp:cNvPr id="0" name=""/>
        <dsp:cNvSpPr/>
      </dsp:nvSpPr>
      <dsp:spPr>
        <a:xfrm>
          <a:off x="0" y="2261956"/>
          <a:ext cx="11449021" cy="850500"/>
        </a:xfrm>
        <a:prstGeom prst="rect">
          <a:avLst/>
        </a:prstGeom>
        <a:solidFill>
          <a:schemeClr val="lt1">
            <a:alpha val="90000"/>
            <a:hueOff val="0"/>
            <a:satOff val="0"/>
            <a:lumOff val="0"/>
            <a:alphaOff val="0"/>
          </a:schemeClr>
        </a:solidFill>
        <a:ln w="6350" cap="flat" cmpd="sng" algn="ctr">
          <a:solidFill>
            <a:schemeClr val="accent3">
              <a:hueOff val="2710599"/>
              <a:satOff val="100000"/>
              <a:lumOff val="-14706"/>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888571" tIns="208280" rIns="888571" bIns="128016" numCol="1" spcCol="1270" anchor="t" anchorCtr="0">
          <a:noAutofit/>
        </a:bodyPr>
        <a:lstStyle/>
        <a:p>
          <a:pPr marL="171450" lvl="1" indent="-171450" algn="l" defTabSz="800100">
            <a:lnSpc>
              <a:spcPct val="90000"/>
            </a:lnSpc>
            <a:spcBef>
              <a:spcPct val="0"/>
            </a:spcBef>
            <a:spcAft>
              <a:spcPct val="15000"/>
            </a:spcAft>
            <a:buChar char="••"/>
          </a:pPr>
          <a:r>
            <a:rPr lang="id-ID" sz="1800" kern="1200" dirty="0"/>
            <a:t>Program yang berisi tentang informasi pendidikan, kebijakan pendidikan dan laporan hasil </a:t>
          </a:r>
          <a:r>
            <a:rPr lang="en-US" sz="1800" kern="1200" dirty="0" err="1"/>
            <a:t>berbagai</a:t>
          </a:r>
          <a:r>
            <a:rPr lang="en-US" sz="1800" kern="1200" dirty="0"/>
            <a:t> </a:t>
          </a:r>
          <a:r>
            <a:rPr lang="id-ID" sz="1800" kern="1200" dirty="0"/>
            <a:t>event pendidikan</a:t>
          </a:r>
          <a:endParaRPr lang="en-US" sz="1800" kern="1200" dirty="0"/>
        </a:p>
      </dsp:txBody>
      <dsp:txXfrm>
        <a:off x="0" y="2261956"/>
        <a:ext cx="11449021" cy="850500"/>
      </dsp:txXfrm>
    </dsp:sp>
    <dsp:sp modelId="{2D5BD8C8-C85C-47DD-8EAD-BBEACACA453A}">
      <dsp:nvSpPr>
        <dsp:cNvPr id="0" name=""/>
        <dsp:cNvSpPr/>
      </dsp:nvSpPr>
      <dsp:spPr>
        <a:xfrm>
          <a:off x="572451" y="2114356"/>
          <a:ext cx="8014314" cy="295200"/>
        </a:xfrm>
        <a:prstGeom prst="roundRect">
          <a:avLst/>
        </a:prstGeom>
        <a:gradFill rotWithShape="0">
          <a:gsLst>
            <a:gs pos="0">
              <a:schemeClr val="accent3">
                <a:hueOff val="2710599"/>
                <a:satOff val="100000"/>
                <a:lumOff val="-14706"/>
                <a:alphaOff val="0"/>
                <a:satMod val="103000"/>
                <a:lumMod val="102000"/>
                <a:tint val="94000"/>
              </a:schemeClr>
            </a:gs>
            <a:gs pos="50000">
              <a:schemeClr val="accent3">
                <a:hueOff val="2710599"/>
                <a:satOff val="100000"/>
                <a:lumOff val="-14706"/>
                <a:alphaOff val="0"/>
                <a:satMod val="110000"/>
                <a:lumMod val="100000"/>
                <a:shade val="100000"/>
              </a:schemeClr>
            </a:gs>
            <a:gs pos="100000">
              <a:schemeClr val="accent3">
                <a:hueOff val="2710599"/>
                <a:satOff val="100000"/>
                <a:lumOff val="-1470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02922" tIns="0" rIns="302922" bIns="0" numCol="1" spcCol="1270" anchor="ctr" anchorCtr="0">
          <a:noAutofit/>
        </a:bodyPr>
        <a:lstStyle/>
        <a:p>
          <a:pPr lvl="0" algn="l" defTabSz="800100">
            <a:lnSpc>
              <a:spcPct val="90000"/>
            </a:lnSpc>
            <a:spcBef>
              <a:spcPct val="0"/>
            </a:spcBef>
            <a:spcAft>
              <a:spcPct val="35000"/>
            </a:spcAft>
          </a:pPr>
          <a:r>
            <a:rPr lang="id-ID" sz="1800" b="1" kern="1200" dirty="0">
              <a:solidFill>
                <a:schemeClr val="tx1"/>
              </a:solidFill>
            </a:rPr>
            <a:t>Informasi &amp; Dokumentasi</a:t>
          </a:r>
          <a:endParaRPr lang="en-US" sz="1800" b="1" kern="1200" dirty="0">
            <a:solidFill>
              <a:schemeClr val="tx1"/>
            </a:solidFill>
          </a:endParaRPr>
        </a:p>
      </dsp:txBody>
      <dsp:txXfrm>
        <a:off x="586861" y="2128766"/>
        <a:ext cx="7985494" cy="2663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A62BAD-1E04-4BCA-A593-C20F757AEB41}">
      <dsp:nvSpPr>
        <dsp:cNvPr id="0" name=""/>
        <dsp:cNvSpPr/>
      </dsp:nvSpPr>
      <dsp:spPr>
        <a:xfrm>
          <a:off x="815047" y="743896"/>
          <a:ext cx="1526425" cy="659022"/>
        </a:xfrm>
        <a:prstGeom prst="rect">
          <a:avLst/>
        </a:prstGeom>
        <a:solidFill>
          <a:schemeClr val="accent5">
            <a:tint val="40000"/>
            <a:alpha val="90000"/>
            <a:hueOff val="0"/>
            <a:satOff val="0"/>
            <a:lumOff val="0"/>
            <a:alphaOff val="0"/>
          </a:schemeClr>
        </a:solidFill>
        <a:ln>
          <a:noFill/>
        </a:ln>
        <a:effectLst/>
        <a:sp3d z="-161800" extrusionH="10600" contourW="3000">
          <a:bevelT w="48600" h="8600" prst="relaxedInset"/>
          <a:bevelB w="48600" h="8600" prst="relaxedInset"/>
        </a:sp3d>
      </dsp:spPr>
      <dsp:style>
        <a:lnRef idx="0">
          <a:scrgbClr r="0" g="0" b="0"/>
        </a:lnRef>
        <a:fillRef idx="1">
          <a:scrgbClr r="0" g="0" b="0"/>
        </a:fillRef>
        <a:effectRef idx="0">
          <a:scrgbClr r="0" g="0" b="0"/>
        </a:effectRef>
        <a:fontRef idx="minor"/>
      </dsp:style>
      <dsp:txBody>
        <a:bodyPr spcFirstLastPara="0" vert="horz" wrap="square" lIns="0" tIns="106680" rIns="106680" bIns="106680" numCol="1" spcCol="1270" anchor="ctr" anchorCtr="0">
          <a:noAutofit/>
        </a:bodyPr>
        <a:lstStyle/>
        <a:p>
          <a:pPr lvl="0" algn="l" defTabSz="666750">
            <a:lnSpc>
              <a:spcPct val="90000"/>
            </a:lnSpc>
            <a:spcBef>
              <a:spcPct val="0"/>
            </a:spcBef>
            <a:spcAft>
              <a:spcPct val="35000"/>
            </a:spcAft>
          </a:pPr>
          <a:r>
            <a:rPr lang="en-US" sz="1500" kern="1200" dirty="0" err="1"/>
            <a:t>Senin-Minggu</a:t>
          </a:r>
          <a:endParaRPr lang="en-US" sz="1500" kern="1200" dirty="0"/>
        </a:p>
      </dsp:txBody>
      <dsp:txXfrm>
        <a:off x="1059275" y="743896"/>
        <a:ext cx="1282197" cy="659022"/>
      </dsp:txXfrm>
    </dsp:sp>
    <dsp:sp modelId="{7FEC7618-D25D-4D00-A6D4-62297AD4C316}">
      <dsp:nvSpPr>
        <dsp:cNvPr id="0" name=""/>
        <dsp:cNvSpPr/>
      </dsp:nvSpPr>
      <dsp:spPr>
        <a:xfrm>
          <a:off x="815047" y="1402918"/>
          <a:ext cx="1526425" cy="659022"/>
        </a:xfrm>
        <a:prstGeom prst="rect">
          <a:avLst/>
        </a:prstGeom>
        <a:solidFill>
          <a:schemeClr val="accent5">
            <a:tint val="40000"/>
            <a:alpha val="90000"/>
            <a:hueOff val="-2463918"/>
            <a:satOff val="-4272"/>
            <a:lumOff val="-430"/>
            <a:alphaOff val="0"/>
          </a:schemeClr>
        </a:solidFill>
        <a:ln>
          <a:noFill/>
        </a:ln>
        <a:effectLst/>
        <a:sp3d z="-161800" extrusionH="10600" contourW="3000">
          <a:bevelT w="48600" h="8600" prst="relaxedInset"/>
          <a:bevelB w="48600" h="8600" prst="relaxedInset"/>
        </a:sp3d>
      </dsp:spPr>
      <dsp:style>
        <a:lnRef idx="0">
          <a:scrgbClr r="0" g="0" b="0"/>
        </a:lnRef>
        <a:fillRef idx="1">
          <a:scrgbClr r="0" g="0" b="0"/>
        </a:fillRef>
        <a:effectRef idx="0">
          <a:scrgbClr r="0" g="0" b="0"/>
        </a:effectRef>
        <a:fontRef idx="minor"/>
      </dsp:style>
      <dsp:txBody>
        <a:bodyPr spcFirstLastPara="0" vert="horz" wrap="square" lIns="0" tIns="106680" rIns="106680" bIns="106680" numCol="1" spcCol="1270" anchor="ctr" anchorCtr="0">
          <a:noAutofit/>
        </a:bodyPr>
        <a:lstStyle/>
        <a:p>
          <a:pPr lvl="0" algn="l" defTabSz="666750">
            <a:lnSpc>
              <a:spcPct val="90000"/>
            </a:lnSpc>
            <a:spcBef>
              <a:spcPct val="0"/>
            </a:spcBef>
            <a:spcAft>
              <a:spcPct val="35000"/>
            </a:spcAft>
          </a:pPr>
          <a:r>
            <a:rPr lang="en-US" sz="1500" kern="1200" dirty="0" err="1"/>
            <a:t>Pukul</a:t>
          </a:r>
          <a:r>
            <a:rPr lang="en-US" sz="1500" kern="1200" dirty="0"/>
            <a:t> 06.00-18.00 WIB</a:t>
          </a:r>
        </a:p>
      </dsp:txBody>
      <dsp:txXfrm>
        <a:off x="1059275" y="1402918"/>
        <a:ext cx="1282197" cy="659022"/>
      </dsp:txXfrm>
    </dsp:sp>
    <dsp:sp modelId="{7FB3F4D7-F70A-4637-9B72-855010D86E70}">
      <dsp:nvSpPr>
        <dsp:cNvPr id="0" name=""/>
        <dsp:cNvSpPr/>
      </dsp:nvSpPr>
      <dsp:spPr>
        <a:xfrm>
          <a:off x="954" y="336849"/>
          <a:ext cx="1017616" cy="1017616"/>
        </a:xfrm>
        <a:prstGeom prst="ellipse">
          <a:avLst/>
        </a:prstGeom>
        <a:solidFill>
          <a:schemeClr val="accent5">
            <a:hueOff val="0"/>
            <a:satOff val="0"/>
            <a:lumOff val="0"/>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1300" kern="1200" dirty="0" err="1"/>
            <a:t>Teresterial</a:t>
          </a:r>
          <a:endParaRPr lang="en-US" sz="1300" kern="1200" dirty="0"/>
        </a:p>
      </dsp:txBody>
      <dsp:txXfrm>
        <a:off x="149980" y="485875"/>
        <a:ext cx="719564" cy="719564"/>
      </dsp:txXfrm>
    </dsp:sp>
    <dsp:sp modelId="{7451CD87-6AF2-41F6-8495-E68936BD7CF1}">
      <dsp:nvSpPr>
        <dsp:cNvPr id="0" name=""/>
        <dsp:cNvSpPr/>
      </dsp:nvSpPr>
      <dsp:spPr>
        <a:xfrm>
          <a:off x="3359090" y="743896"/>
          <a:ext cx="1526425" cy="659022"/>
        </a:xfrm>
        <a:prstGeom prst="rect">
          <a:avLst/>
        </a:prstGeom>
        <a:solidFill>
          <a:schemeClr val="accent5">
            <a:tint val="40000"/>
            <a:alpha val="90000"/>
            <a:hueOff val="-4927836"/>
            <a:satOff val="-8544"/>
            <a:lumOff val="-859"/>
            <a:alphaOff val="0"/>
          </a:schemeClr>
        </a:solidFill>
        <a:ln>
          <a:noFill/>
        </a:ln>
        <a:effectLst/>
        <a:sp3d z="-161800" extrusionH="10600" contourW="3000">
          <a:bevelT w="48600" h="8600" prst="relaxedInset"/>
          <a:bevelB w="48600" h="8600" prst="relaxedInset"/>
        </a:sp3d>
      </dsp:spPr>
      <dsp:style>
        <a:lnRef idx="0">
          <a:scrgbClr r="0" g="0" b="0"/>
        </a:lnRef>
        <a:fillRef idx="1">
          <a:scrgbClr r="0" g="0" b="0"/>
        </a:fillRef>
        <a:effectRef idx="0">
          <a:scrgbClr r="0" g="0" b="0"/>
        </a:effectRef>
        <a:fontRef idx="minor"/>
      </dsp:style>
      <dsp:txBody>
        <a:bodyPr spcFirstLastPara="0" vert="horz" wrap="square" lIns="0" tIns="106680" rIns="106680" bIns="106680" numCol="1" spcCol="1270" anchor="ctr" anchorCtr="0">
          <a:noAutofit/>
        </a:bodyPr>
        <a:lstStyle/>
        <a:p>
          <a:pPr lvl="0" algn="l" defTabSz="666750">
            <a:lnSpc>
              <a:spcPct val="90000"/>
            </a:lnSpc>
            <a:spcBef>
              <a:spcPct val="0"/>
            </a:spcBef>
            <a:spcAft>
              <a:spcPct val="35000"/>
            </a:spcAft>
          </a:pPr>
          <a:r>
            <a:rPr lang="en-US" sz="1500" kern="1200" dirty="0" err="1"/>
            <a:t>Senin-Minggu</a:t>
          </a:r>
          <a:endParaRPr lang="en-US" sz="1500" kern="1200" dirty="0"/>
        </a:p>
      </dsp:txBody>
      <dsp:txXfrm>
        <a:off x="3603318" y="743896"/>
        <a:ext cx="1282197" cy="659022"/>
      </dsp:txXfrm>
    </dsp:sp>
    <dsp:sp modelId="{F92333BA-3D75-4A04-B981-9B99537CFD79}">
      <dsp:nvSpPr>
        <dsp:cNvPr id="0" name=""/>
        <dsp:cNvSpPr/>
      </dsp:nvSpPr>
      <dsp:spPr>
        <a:xfrm>
          <a:off x="3359090" y="1402918"/>
          <a:ext cx="1526425" cy="659022"/>
        </a:xfrm>
        <a:prstGeom prst="rect">
          <a:avLst/>
        </a:prstGeom>
        <a:solidFill>
          <a:schemeClr val="accent5">
            <a:tint val="40000"/>
            <a:alpha val="90000"/>
            <a:hueOff val="-7391754"/>
            <a:satOff val="-12816"/>
            <a:lumOff val="-1289"/>
            <a:alphaOff val="0"/>
          </a:schemeClr>
        </a:solidFill>
        <a:ln>
          <a:noFill/>
        </a:ln>
        <a:effectLst/>
        <a:sp3d z="-161800" extrusionH="10600" contourW="3000">
          <a:bevelT w="48600" h="8600" prst="relaxedInset"/>
          <a:bevelB w="48600" h="8600" prst="relaxedInset"/>
        </a:sp3d>
      </dsp:spPr>
      <dsp:style>
        <a:lnRef idx="0">
          <a:scrgbClr r="0" g="0" b="0"/>
        </a:lnRef>
        <a:fillRef idx="1">
          <a:scrgbClr r="0" g="0" b="0"/>
        </a:fillRef>
        <a:effectRef idx="0">
          <a:scrgbClr r="0" g="0" b="0"/>
        </a:effectRef>
        <a:fontRef idx="minor"/>
      </dsp:style>
      <dsp:txBody>
        <a:bodyPr spcFirstLastPara="0" vert="horz" wrap="square" lIns="0" tIns="106680" rIns="106680" bIns="106680" numCol="1" spcCol="1270" anchor="ctr" anchorCtr="0">
          <a:noAutofit/>
        </a:bodyPr>
        <a:lstStyle/>
        <a:p>
          <a:pPr lvl="0" algn="l" defTabSz="666750">
            <a:lnSpc>
              <a:spcPct val="90000"/>
            </a:lnSpc>
            <a:spcBef>
              <a:spcPct val="0"/>
            </a:spcBef>
            <a:spcAft>
              <a:spcPct val="35000"/>
            </a:spcAft>
          </a:pPr>
          <a:r>
            <a:rPr lang="en-US" sz="1500" kern="1200" dirty="0"/>
            <a:t>24 jam</a:t>
          </a:r>
        </a:p>
      </dsp:txBody>
      <dsp:txXfrm>
        <a:off x="3603318" y="1402918"/>
        <a:ext cx="1282197" cy="659022"/>
      </dsp:txXfrm>
    </dsp:sp>
    <dsp:sp modelId="{D28DD69A-EEA9-4292-8A23-E748FD3A0FA7}">
      <dsp:nvSpPr>
        <dsp:cNvPr id="0" name=""/>
        <dsp:cNvSpPr/>
      </dsp:nvSpPr>
      <dsp:spPr>
        <a:xfrm>
          <a:off x="2404191" y="395759"/>
          <a:ext cx="1017616" cy="1017616"/>
        </a:xfrm>
        <a:prstGeom prst="ellipse">
          <a:avLst/>
        </a:prstGeom>
        <a:solidFill>
          <a:schemeClr val="accent5">
            <a:hueOff val="-7353345"/>
            <a:satOff val="-10228"/>
            <a:lumOff val="-3922"/>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1300" kern="1200" dirty="0"/>
            <a:t>Streaming</a:t>
          </a:r>
        </a:p>
      </dsp:txBody>
      <dsp:txXfrm>
        <a:off x="2553217" y="544785"/>
        <a:ext cx="719564" cy="71956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48319BC-329F-43DD-8871-2F05972880DD}" type="datetimeFigureOut">
              <a:rPr lang="en-US" smtClean="0"/>
              <a:t>5/14/2018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CBFCF37-5CE8-48C0-8431-F14212A75B32}" type="slidenum">
              <a:rPr lang="en-US" smtClean="0"/>
              <a:t>‹#›</a:t>
            </a:fld>
            <a:endParaRPr lang="en-US"/>
          </a:p>
        </p:txBody>
      </p:sp>
    </p:spTree>
    <p:extLst>
      <p:ext uri="{BB962C8B-B14F-4D97-AF65-F5344CB8AC3E}">
        <p14:creationId xmlns:p14="http://schemas.microsoft.com/office/powerpoint/2010/main" val="11798774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8B8AA4-1086-4417-A459-6C7BFD7D1149}" type="datetimeFigureOut">
              <a:rPr lang="en-US" smtClean="0"/>
              <a:t>5/14/2018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CAC663-6F65-43DD-9004-B207D5BC9E90}" type="slidenum">
              <a:rPr lang="en-US" smtClean="0"/>
              <a:t>‹#›</a:t>
            </a:fld>
            <a:endParaRPr lang="en-US"/>
          </a:p>
        </p:txBody>
      </p:sp>
    </p:spTree>
    <p:extLst>
      <p:ext uri="{BB962C8B-B14F-4D97-AF65-F5344CB8AC3E}">
        <p14:creationId xmlns:p14="http://schemas.microsoft.com/office/powerpoint/2010/main" val="2782451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 xmlns:a16="http://schemas.microsoft.com/office/drawing/2014/main" id="{806A6A6A-2E29-4AF7-9C7E-4CC5C45292F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a:extLst>
              <a:ext uri="{FF2B5EF4-FFF2-40B4-BE49-F238E27FC236}">
                <a16:creationId xmlns="" xmlns:a16="http://schemas.microsoft.com/office/drawing/2014/main" id="{6A3DC2A9-94B2-4D3A-B43B-8858934817E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8372" name="Slide Number Placeholder 3">
            <a:extLst>
              <a:ext uri="{FF2B5EF4-FFF2-40B4-BE49-F238E27FC236}">
                <a16:creationId xmlns="" xmlns:a16="http://schemas.microsoft.com/office/drawing/2014/main" id="{0AB0FE1D-9131-42F1-944C-A22F2003A40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7B51990F-6C40-477A-A5FD-54F7FBD58C69}" type="slidenum">
              <a:rPr lang="id-ID" altLang="en-US" smtClean="0">
                <a:solidFill>
                  <a:prstClr val="black"/>
                </a:solidFill>
              </a:rPr>
              <a:pPr eaLnBrk="0" fontAlgn="base" hangingPunct="0">
                <a:spcBef>
                  <a:spcPct val="0"/>
                </a:spcBef>
                <a:spcAft>
                  <a:spcPct val="0"/>
                </a:spcAft>
                <a:defRPr/>
              </a:pPr>
              <a:t>7</a:t>
            </a:fld>
            <a:endParaRPr lang="id-ID" altLang="en-US">
              <a:solidFill>
                <a:prstClr val="black"/>
              </a:solidFill>
            </a:endParaRPr>
          </a:p>
        </p:txBody>
      </p:sp>
    </p:spTree>
    <p:extLst>
      <p:ext uri="{BB962C8B-B14F-4D97-AF65-F5344CB8AC3E}">
        <p14:creationId xmlns:p14="http://schemas.microsoft.com/office/powerpoint/2010/main" val="172170902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2.jpeg"/><Relationship Id="rId4" Type="http://schemas.openxmlformats.org/officeDocument/2006/relationships/image" Target="../media/image4.png"/><Relationship Id="rId9"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alphaModFix amt="38000"/>
            <a:lum/>
          </a:blip>
          <a:srcRect/>
          <a:stretch>
            <a:fillRect/>
          </a:stretch>
        </a:blipFill>
        <a:effectLst/>
      </p:bgPr>
    </p:bg>
    <p:spTree>
      <p:nvGrpSpPr>
        <p:cNvPr id="1" name=""/>
        <p:cNvGrpSpPr/>
        <p:nvPr/>
      </p:nvGrpSpPr>
      <p:grpSpPr>
        <a:xfrm>
          <a:off x="0" y="0"/>
          <a:ext cx="0" cy="0"/>
          <a:chOff x="0" y="0"/>
          <a:chExt cx="0" cy="0"/>
        </a:xfrm>
      </p:grpSpPr>
      <p:sp>
        <p:nvSpPr>
          <p:cNvPr id="22" name="Rectangle 21"/>
          <p:cNvSpPr/>
          <p:nvPr userDrawn="1"/>
        </p:nvSpPr>
        <p:spPr>
          <a:xfrm>
            <a:off x="0" y="5930153"/>
            <a:ext cx="12192000" cy="927847"/>
          </a:xfrm>
          <a:prstGeom prst="rect">
            <a:avLst/>
          </a:prstGeom>
          <a:gradFill flip="none" rotWithShape="1">
            <a:gsLst>
              <a:gs pos="0">
                <a:srgbClr val="FFFF00"/>
              </a:gs>
              <a:gs pos="0">
                <a:srgbClr val="5E9EFF"/>
              </a:gs>
              <a:gs pos="39999">
                <a:srgbClr val="85C2FF"/>
              </a:gs>
              <a:gs pos="70000">
                <a:srgbClr val="C4D6EB"/>
              </a:gs>
              <a:gs pos="100000">
                <a:srgbClr val="FFEBFA"/>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pic>
        <p:nvPicPr>
          <p:cNvPr id="26" name="Picture 25"/>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5400000">
            <a:off x="539293" y="5699232"/>
            <a:ext cx="272887" cy="1351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7"/>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285025" y="6230946"/>
            <a:ext cx="1575895" cy="272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8"/>
          <p:cNvPicPr>
            <a:picLocks noChangeAspect="1"/>
          </p:cNvPicPr>
          <p:nvPr userDrawn="1"/>
        </p:nvPicPr>
        <p:blipFill rotWithShape="1">
          <a:blip r:embed="rId5">
            <a:extLst>
              <a:ext uri="{28A0092B-C50C-407E-A947-70E740481C1C}">
                <a14:useLocalDpi xmlns:a14="http://schemas.microsoft.com/office/drawing/2010/main" val="0"/>
              </a:ext>
            </a:extLst>
          </a:blip>
          <a:srcRect t="15887" b="24460"/>
          <a:stretch/>
        </p:blipFill>
        <p:spPr bwMode="auto">
          <a:xfrm>
            <a:off x="3995148" y="6238523"/>
            <a:ext cx="1644172"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9"/>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5773548" y="6215931"/>
            <a:ext cx="1275705" cy="318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8"/>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270538" y="6249321"/>
            <a:ext cx="1030971" cy="314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31"/>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8522794" y="6156064"/>
            <a:ext cx="927058" cy="424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9"/>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9671137" y="6215931"/>
            <a:ext cx="1302171" cy="33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0991930" y="5999231"/>
            <a:ext cx="946666" cy="878576"/>
          </a:xfrm>
          <a:prstGeom prst="rect">
            <a:avLst/>
          </a:prstGeom>
        </p:spPr>
      </p:pic>
      <p:pic>
        <p:nvPicPr>
          <p:cNvPr id="15" name="Picture 14"/>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485700" y="6008469"/>
            <a:ext cx="754601" cy="771460"/>
          </a:xfrm>
          <a:prstGeom prst="rect">
            <a:avLst/>
          </a:prstGeom>
        </p:spPr>
      </p:pic>
    </p:spTree>
    <p:extLst>
      <p:ext uri="{BB962C8B-B14F-4D97-AF65-F5344CB8AC3E}">
        <p14:creationId xmlns:p14="http://schemas.microsoft.com/office/powerpoint/2010/main" val="710720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anim calcmode="lin" valueType="num">
                                      <p:cBhvr>
                                        <p:cTn id="8" dur="2000" fill="hold"/>
                                        <p:tgtEl>
                                          <p:spTgt spid="14"/>
                                        </p:tgtEl>
                                        <p:attrNameLst>
                                          <p:attrName>style.rotation</p:attrName>
                                        </p:attrNameLst>
                                      </p:cBhvr>
                                      <p:tavLst>
                                        <p:tav tm="0">
                                          <p:val>
                                            <p:fltVal val="720"/>
                                          </p:val>
                                        </p:tav>
                                        <p:tav tm="100000">
                                          <p:val>
                                            <p:fltVal val="0"/>
                                          </p:val>
                                        </p:tav>
                                      </p:tavLst>
                                    </p:anim>
                                    <p:anim calcmode="lin" valueType="num">
                                      <p:cBhvr>
                                        <p:cTn id="9" dur="2000" fill="hold"/>
                                        <p:tgtEl>
                                          <p:spTgt spid="14"/>
                                        </p:tgtEl>
                                        <p:attrNameLst>
                                          <p:attrName>ppt_h</p:attrName>
                                        </p:attrNameLst>
                                      </p:cBhvr>
                                      <p:tavLst>
                                        <p:tav tm="0">
                                          <p:val>
                                            <p:fltVal val="0"/>
                                          </p:val>
                                        </p:tav>
                                        <p:tav tm="100000">
                                          <p:val>
                                            <p:strVal val="#ppt_h"/>
                                          </p:val>
                                        </p:tav>
                                      </p:tavLst>
                                    </p:anim>
                                    <p:anim calcmode="lin" valueType="num">
                                      <p:cBhvr>
                                        <p:cTn id="10" dur="2000" fill="hold"/>
                                        <p:tgtEl>
                                          <p:spTgt spid="1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a:off x="0" y="6356350"/>
            <a:ext cx="12192000" cy="501650"/>
          </a:xfrm>
          <a:prstGeom prst="rect">
            <a:avLst/>
          </a:prstGeom>
          <a:gradFill flip="none" rotWithShape="1">
            <a:gsLst>
              <a:gs pos="0">
                <a:srgbClr val="FFFF00"/>
              </a:gs>
              <a:gs pos="0">
                <a:srgbClr val="5E9EFF"/>
              </a:gs>
              <a:gs pos="39999">
                <a:srgbClr val="85C2FF"/>
              </a:gs>
              <a:gs pos="70000">
                <a:srgbClr val="C4D6EB"/>
              </a:gs>
              <a:gs pos="100000">
                <a:srgbClr val="FFEBFA"/>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Right Arrow 6"/>
          <p:cNvSpPr/>
          <p:nvPr userDrawn="1"/>
        </p:nvSpPr>
        <p:spPr>
          <a:xfrm flipH="1">
            <a:off x="11479446" y="6489002"/>
            <a:ext cx="712554" cy="291390"/>
          </a:xfrm>
          <a:prstGeom prst="rightArrow">
            <a:avLst>
              <a:gd name="adj1" fmla="val 100000"/>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Slide Number Placeholder 5"/>
          <p:cNvSpPr txBox="1">
            <a:spLocks/>
          </p:cNvSpPr>
          <p:nvPr userDrawn="1"/>
        </p:nvSpPr>
        <p:spPr>
          <a:xfrm>
            <a:off x="11701941" y="6373817"/>
            <a:ext cx="455166" cy="498252"/>
          </a:xfrm>
          <a:prstGeom prst="rect">
            <a:avLst/>
          </a:prstGeom>
          <a:noFill/>
          <a:ln>
            <a:noFill/>
          </a:ln>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37CDC71-4E17-C546-9685-026A036622DB}" type="slidenum">
              <a:rPr lang="en-US" sz="1400" b="0" cap="none" spc="0" smtClean="0">
                <a:ln w="0"/>
                <a:solidFill>
                  <a:schemeClr val="tx1"/>
                </a:solidFill>
                <a:effectLst>
                  <a:outerShdw blurRad="38100" dist="19050" dir="2700000" algn="tl" rotWithShape="0">
                    <a:schemeClr val="dk1">
                      <a:alpha val="40000"/>
                    </a:schemeClr>
                  </a:outerShdw>
                </a:effectLst>
              </a:rPr>
              <a:pPr/>
              <a:t>‹#›</a:t>
            </a:fld>
            <a:endParaRPr lang="en-US" sz="1400" dirty="0"/>
          </a:p>
        </p:txBody>
      </p:sp>
      <p:sp>
        <p:nvSpPr>
          <p:cNvPr id="10" name="Rectangle 9"/>
          <p:cNvSpPr/>
          <p:nvPr userDrawn="1"/>
        </p:nvSpPr>
        <p:spPr>
          <a:xfrm rot="5400000">
            <a:off x="-3301447" y="3301447"/>
            <a:ext cx="6872068" cy="269176"/>
          </a:xfrm>
          <a:prstGeom prst="rect">
            <a:avLst/>
          </a:prstGeom>
          <a:solidFill>
            <a:srgbClr val="00A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1118139" y="5824711"/>
            <a:ext cx="272887" cy="157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userDrawn="1"/>
        </p:nvPicPr>
        <p:blipFill>
          <a:blip r:embed="rId3"/>
          <a:stretch>
            <a:fillRect/>
          </a:stretch>
        </p:blipFill>
        <p:spPr>
          <a:xfrm>
            <a:off x="2157343" y="6487783"/>
            <a:ext cx="647245" cy="291261"/>
          </a:xfrm>
          <a:prstGeom prst="rect">
            <a:avLst/>
          </a:prstGeom>
        </p:spPr>
      </p:pic>
      <p:pic>
        <p:nvPicPr>
          <p:cNvPr id="13" name="Picture 12"/>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949151" y="6464540"/>
            <a:ext cx="1575895" cy="272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p:cNvPicPr>
            <a:picLocks noChangeAspect="1"/>
          </p:cNvPicPr>
          <p:nvPr userDrawn="1"/>
        </p:nvPicPr>
        <p:blipFill rotWithShape="1">
          <a:blip r:embed="rId5">
            <a:extLst>
              <a:ext uri="{28A0092B-C50C-407E-A947-70E740481C1C}">
                <a14:useLocalDpi xmlns:a14="http://schemas.microsoft.com/office/drawing/2010/main" val="0"/>
              </a:ext>
            </a:extLst>
          </a:blip>
          <a:srcRect t="15887" b="24460"/>
          <a:stretch/>
        </p:blipFill>
        <p:spPr bwMode="auto">
          <a:xfrm>
            <a:off x="4669868" y="6453742"/>
            <a:ext cx="1644172"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6459882" y="6464540"/>
            <a:ext cx="1275705" cy="318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8"/>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879712" y="6464920"/>
            <a:ext cx="1030971" cy="314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475" y="6453742"/>
            <a:ext cx="679216"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9"/>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9981483" y="6464540"/>
            <a:ext cx="1302171" cy="33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378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a:off x="0" y="6356350"/>
            <a:ext cx="12192000" cy="501650"/>
          </a:xfrm>
          <a:prstGeom prst="rect">
            <a:avLst/>
          </a:prstGeom>
          <a:gradFill flip="none" rotWithShape="1">
            <a:gsLst>
              <a:gs pos="0">
                <a:srgbClr val="FFFF00"/>
              </a:gs>
              <a:gs pos="0">
                <a:srgbClr val="5E9EFF"/>
              </a:gs>
              <a:gs pos="39999">
                <a:srgbClr val="85C2FF"/>
              </a:gs>
              <a:gs pos="70000">
                <a:srgbClr val="C4D6EB"/>
              </a:gs>
              <a:gs pos="100000">
                <a:srgbClr val="FFEBFA"/>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Right Arrow 6"/>
          <p:cNvSpPr/>
          <p:nvPr userDrawn="1"/>
        </p:nvSpPr>
        <p:spPr>
          <a:xfrm flipH="1">
            <a:off x="11479446" y="6489002"/>
            <a:ext cx="712554" cy="291390"/>
          </a:xfrm>
          <a:prstGeom prst="rightArrow">
            <a:avLst>
              <a:gd name="adj1" fmla="val 100000"/>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Slide Number Placeholder 5"/>
          <p:cNvSpPr txBox="1">
            <a:spLocks/>
          </p:cNvSpPr>
          <p:nvPr userDrawn="1"/>
        </p:nvSpPr>
        <p:spPr>
          <a:xfrm>
            <a:off x="11701941" y="6373817"/>
            <a:ext cx="455166" cy="498252"/>
          </a:xfrm>
          <a:prstGeom prst="rect">
            <a:avLst/>
          </a:prstGeom>
          <a:noFill/>
          <a:ln>
            <a:noFill/>
          </a:ln>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37CDC71-4E17-C546-9685-026A036622DB}" type="slidenum">
              <a:rPr lang="en-US" sz="1400" b="0" cap="none" spc="0" smtClean="0">
                <a:ln w="0"/>
                <a:solidFill>
                  <a:schemeClr val="tx1"/>
                </a:solidFill>
                <a:effectLst>
                  <a:outerShdw blurRad="38100" dist="19050" dir="2700000" algn="tl" rotWithShape="0">
                    <a:schemeClr val="dk1">
                      <a:alpha val="40000"/>
                    </a:schemeClr>
                  </a:outerShdw>
                </a:effectLst>
              </a:rPr>
              <a:pPr/>
              <a:t>‹#›</a:t>
            </a:fld>
            <a:endParaRPr lang="en-US" sz="1400" dirty="0"/>
          </a:p>
        </p:txBody>
      </p:sp>
      <p:sp>
        <p:nvSpPr>
          <p:cNvPr id="10" name="Rectangle 9"/>
          <p:cNvSpPr/>
          <p:nvPr userDrawn="1"/>
        </p:nvSpPr>
        <p:spPr>
          <a:xfrm rot="5400000">
            <a:off x="-3301447" y="3301447"/>
            <a:ext cx="6872068" cy="269176"/>
          </a:xfrm>
          <a:prstGeom prst="rect">
            <a:avLst/>
          </a:prstGeom>
          <a:solidFill>
            <a:srgbClr val="00A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1118139" y="5824711"/>
            <a:ext cx="272887" cy="157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userDrawn="1"/>
        </p:nvPicPr>
        <p:blipFill>
          <a:blip r:embed="rId3"/>
          <a:stretch>
            <a:fillRect/>
          </a:stretch>
        </p:blipFill>
        <p:spPr>
          <a:xfrm>
            <a:off x="2157343" y="6487783"/>
            <a:ext cx="647245" cy="291261"/>
          </a:xfrm>
          <a:prstGeom prst="rect">
            <a:avLst/>
          </a:prstGeom>
        </p:spPr>
      </p:pic>
      <p:pic>
        <p:nvPicPr>
          <p:cNvPr id="13" name="Picture 12"/>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949151" y="6464540"/>
            <a:ext cx="1575895" cy="272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p:cNvPicPr>
            <a:picLocks noChangeAspect="1"/>
          </p:cNvPicPr>
          <p:nvPr userDrawn="1"/>
        </p:nvPicPr>
        <p:blipFill rotWithShape="1">
          <a:blip r:embed="rId5">
            <a:extLst>
              <a:ext uri="{28A0092B-C50C-407E-A947-70E740481C1C}">
                <a14:useLocalDpi xmlns:a14="http://schemas.microsoft.com/office/drawing/2010/main" val="0"/>
              </a:ext>
            </a:extLst>
          </a:blip>
          <a:srcRect t="15887" b="24460"/>
          <a:stretch/>
        </p:blipFill>
        <p:spPr bwMode="auto">
          <a:xfrm>
            <a:off x="4669868" y="6453742"/>
            <a:ext cx="1644172"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6459882" y="6464540"/>
            <a:ext cx="1275705" cy="318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8"/>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879712" y="6464920"/>
            <a:ext cx="1030971" cy="314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475" y="6453742"/>
            <a:ext cx="679216"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9"/>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9981483" y="6464540"/>
            <a:ext cx="1302171" cy="33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19050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Rectangle 5"/>
          <p:cNvSpPr/>
          <p:nvPr userDrawn="1"/>
        </p:nvSpPr>
        <p:spPr>
          <a:xfrm>
            <a:off x="0" y="6356350"/>
            <a:ext cx="12192000" cy="501650"/>
          </a:xfrm>
          <a:prstGeom prst="rect">
            <a:avLst/>
          </a:prstGeom>
          <a:gradFill flip="none" rotWithShape="1">
            <a:gsLst>
              <a:gs pos="0">
                <a:srgbClr val="FFFF00"/>
              </a:gs>
              <a:gs pos="0">
                <a:srgbClr val="5E9EFF"/>
              </a:gs>
              <a:gs pos="39999">
                <a:srgbClr val="85C2FF"/>
              </a:gs>
              <a:gs pos="70000">
                <a:srgbClr val="C4D6EB"/>
              </a:gs>
              <a:gs pos="100000">
                <a:srgbClr val="FFEBFA"/>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 name="Right Arrow 6"/>
          <p:cNvSpPr/>
          <p:nvPr userDrawn="1"/>
        </p:nvSpPr>
        <p:spPr>
          <a:xfrm flipH="1">
            <a:off x="11479446" y="6489002"/>
            <a:ext cx="712554" cy="291390"/>
          </a:xfrm>
          <a:prstGeom prst="rightArrow">
            <a:avLst>
              <a:gd name="adj1" fmla="val 100000"/>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Slide Number Placeholder 5"/>
          <p:cNvSpPr txBox="1">
            <a:spLocks/>
          </p:cNvSpPr>
          <p:nvPr userDrawn="1"/>
        </p:nvSpPr>
        <p:spPr>
          <a:xfrm>
            <a:off x="11701941" y="6373817"/>
            <a:ext cx="455166" cy="498252"/>
          </a:xfrm>
          <a:prstGeom prst="rect">
            <a:avLst/>
          </a:prstGeom>
          <a:noFill/>
          <a:ln>
            <a:noFill/>
          </a:ln>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37CDC71-4E17-C546-9685-026A036622DB}" type="slidenum">
              <a:rPr lang="en-US" sz="1400" b="0" cap="none" spc="0" smtClean="0">
                <a:ln w="0"/>
                <a:solidFill>
                  <a:schemeClr val="tx1"/>
                </a:solidFill>
                <a:effectLst>
                  <a:outerShdw blurRad="38100" dist="19050" dir="2700000" algn="tl" rotWithShape="0">
                    <a:schemeClr val="dk1">
                      <a:alpha val="40000"/>
                    </a:schemeClr>
                  </a:outerShdw>
                </a:effectLst>
              </a:rPr>
              <a:pPr/>
              <a:t>‹#›</a:t>
            </a:fld>
            <a:endParaRPr lang="en-US" sz="14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rot="5400000">
            <a:off x="1118139" y="5824711"/>
            <a:ext cx="272887" cy="157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userDrawn="1"/>
        </p:nvPicPr>
        <p:blipFill>
          <a:blip r:embed="rId3" cstate="print"/>
          <a:stretch>
            <a:fillRect/>
          </a:stretch>
        </p:blipFill>
        <p:spPr>
          <a:xfrm>
            <a:off x="2157343" y="6487783"/>
            <a:ext cx="647245" cy="291261"/>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949151" y="6464540"/>
            <a:ext cx="1575895" cy="272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t="15887" b="24460"/>
          <a:stretch/>
        </p:blipFill>
        <p:spPr bwMode="auto">
          <a:xfrm>
            <a:off x="4669868" y="6453742"/>
            <a:ext cx="1644172"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6459882" y="6464540"/>
            <a:ext cx="1275705" cy="318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8"/>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879712" y="6464920"/>
            <a:ext cx="1030971" cy="314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475" y="6453742"/>
            <a:ext cx="679216"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9"/>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9981483" y="6464540"/>
            <a:ext cx="1302171" cy="33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5532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Rectangle 8"/>
          <p:cNvSpPr/>
          <p:nvPr userDrawn="1"/>
        </p:nvSpPr>
        <p:spPr>
          <a:xfrm>
            <a:off x="0" y="6176963"/>
            <a:ext cx="12192000" cy="681037"/>
          </a:xfrm>
          <a:prstGeom prst="rect">
            <a:avLst/>
          </a:prstGeom>
          <a:gradFill flip="none" rotWithShape="1">
            <a:gsLst>
              <a:gs pos="0">
                <a:srgbClr val="FFFF00"/>
              </a:gs>
              <a:gs pos="61000">
                <a:schemeClr val="accent1">
                  <a:lumMod val="50000"/>
                </a:schemeClr>
              </a:gs>
              <a:gs pos="81000">
                <a:srgbClr val="85C2FF"/>
              </a:gs>
              <a:gs pos="100000">
                <a:srgbClr val="C4D6EB"/>
              </a:gs>
              <a:gs pos="100000">
                <a:srgbClr val="FFEBFA"/>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 name="Title 1"/>
          <p:cNvSpPr>
            <a:spLocks noGrp="1"/>
          </p:cNvSpPr>
          <p:nvPr>
            <p:ph type="title"/>
          </p:nvPr>
        </p:nvSpPr>
        <p:spPr>
          <a:xfrm>
            <a:off x="768054" y="420914"/>
            <a:ext cx="10515600" cy="506365"/>
          </a:xfrm>
        </p:spPr>
        <p:txBody>
          <a:bodyPr/>
          <a:lstStyle>
            <a:lvl1pPr>
              <a:defRPr lang="en-US" sz="3600" b="0" kern="1200" cap="none" spc="0" dirty="0" smtClean="0">
                <a:ln w="0"/>
                <a:solidFill>
                  <a:schemeClr val="accent1">
                    <a:lumMod val="75000"/>
                  </a:schemeClr>
                </a:solidFill>
                <a:effectLst/>
                <a:latin typeface="Aharoni" panose="02010803020104030203" pitchFamily="2" charset="-79"/>
                <a:ea typeface="+mj-ea"/>
                <a:cs typeface="Aharoni" panose="02010803020104030203" pitchFamily="2" charset="-79"/>
              </a:defRPr>
            </a:lvl1pPr>
          </a:lstStyle>
          <a:p>
            <a:r>
              <a:rPr lang="en-US" dirty="0"/>
              <a:t>Click to edit Master title style</a:t>
            </a:r>
          </a:p>
        </p:txBody>
      </p:sp>
      <p:sp>
        <p:nvSpPr>
          <p:cNvPr id="3" name="Content Placeholder 2"/>
          <p:cNvSpPr>
            <a:spLocks noGrp="1"/>
          </p:cNvSpPr>
          <p:nvPr>
            <p:ph idx="1"/>
          </p:nvPr>
        </p:nvSpPr>
        <p:spPr>
          <a:xfrm>
            <a:off x="838200" y="1306286"/>
            <a:ext cx="10515600" cy="48706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ight Arrow 6"/>
          <p:cNvSpPr/>
          <p:nvPr userDrawn="1"/>
        </p:nvSpPr>
        <p:spPr>
          <a:xfrm flipH="1">
            <a:off x="11479446" y="6489002"/>
            <a:ext cx="712554" cy="291390"/>
          </a:xfrm>
          <a:prstGeom prst="rightArrow">
            <a:avLst>
              <a:gd name="adj1" fmla="val 100000"/>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Slide Number Placeholder 5"/>
          <p:cNvSpPr txBox="1">
            <a:spLocks/>
          </p:cNvSpPr>
          <p:nvPr userDrawn="1"/>
        </p:nvSpPr>
        <p:spPr>
          <a:xfrm>
            <a:off x="11701941" y="6373817"/>
            <a:ext cx="455166" cy="498252"/>
          </a:xfrm>
          <a:prstGeom prst="rect">
            <a:avLst/>
          </a:prstGeom>
          <a:noFill/>
          <a:ln>
            <a:noFill/>
          </a:ln>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37CDC71-4E17-C546-9685-026A036622DB}" type="slidenum">
              <a:rPr lang="en-US" sz="1400" b="0" cap="none" spc="0" smtClean="0">
                <a:ln w="0"/>
                <a:solidFill>
                  <a:schemeClr val="tx1"/>
                </a:solidFill>
                <a:effectLst>
                  <a:outerShdw blurRad="38100" dist="19050" dir="2700000" algn="tl" rotWithShape="0">
                    <a:schemeClr val="dk1">
                      <a:alpha val="40000"/>
                    </a:schemeClr>
                  </a:outerShdw>
                </a:effectLst>
              </a:rPr>
              <a:pPr/>
              <a:t>‹#›</a:t>
            </a:fld>
            <a:endParaRPr lang="en-US" sz="1400" dirty="0"/>
          </a:p>
        </p:txBody>
      </p:sp>
      <p:sp>
        <p:nvSpPr>
          <p:cNvPr id="10" name="Rectangle 9"/>
          <p:cNvSpPr/>
          <p:nvPr userDrawn="1"/>
        </p:nvSpPr>
        <p:spPr>
          <a:xfrm rot="5400000">
            <a:off x="-3301447" y="3301447"/>
            <a:ext cx="6872068" cy="269176"/>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963895" y="5978956"/>
            <a:ext cx="208109" cy="1199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558573" y="6451677"/>
            <a:ext cx="1575895" cy="272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rotWithShape="1">
          <a:blip r:embed="rId4">
            <a:extLst>
              <a:ext uri="{28A0092B-C50C-407E-A947-70E740481C1C}">
                <a14:useLocalDpi xmlns:a14="http://schemas.microsoft.com/office/drawing/2010/main" val="0"/>
              </a:ext>
            </a:extLst>
          </a:blip>
          <a:srcRect t="15887" b="24460"/>
          <a:stretch/>
        </p:blipFill>
        <p:spPr bwMode="auto">
          <a:xfrm>
            <a:off x="4253702" y="6471206"/>
            <a:ext cx="1644172"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008583" y="6479764"/>
            <a:ext cx="1275705" cy="318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8"/>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7414855" y="6489002"/>
            <a:ext cx="1030971" cy="314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692708" y="6451677"/>
            <a:ext cx="679216"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9"/>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604925" y="6481050"/>
            <a:ext cx="1302171" cy="33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3" name="Straight Connector 22"/>
          <p:cNvCxnSpPr/>
          <p:nvPr userDrawn="1"/>
        </p:nvCxnSpPr>
        <p:spPr>
          <a:xfrm flipV="1">
            <a:off x="838200" y="914042"/>
            <a:ext cx="10417935" cy="38637"/>
          </a:xfrm>
          <a:prstGeom prst="line">
            <a:avLst/>
          </a:prstGeom>
          <a:ln w="28575">
            <a:solidFill>
              <a:schemeClr val="accent1">
                <a:lumMod val="75000"/>
              </a:schemeClr>
            </a:solidFill>
          </a:ln>
        </p:spPr>
        <p:style>
          <a:lnRef idx="3">
            <a:schemeClr val="accent1"/>
          </a:lnRef>
          <a:fillRef idx="0">
            <a:schemeClr val="accent1"/>
          </a:fillRef>
          <a:effectRef idx="2">
            <a:schemeClr val="accent1"/>
          </a:effectRef>
          <a:fontRef idx="minor">
            <a:schemeClr val="tx1"/>
          </a:fontRef>
        </p:style>
      </p:cxnSp>
      <p:pic>
        <p:nvPicPr>
          <p:cNvPr id="19" name="Picture 18"/>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856729" y="6230091"/>
            <a:ext cx="845212" cy="696905"/>
          </a:xfrm>
          <a:prstGeom prst="rect">
            <a:avLst/>
          </a:prstGeom>
        </p:spPr>
      </p:pic>
      <p:pic>
        <p:nvPicPr>
          <p:cNvPr id="20" name="Picture 19"/>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769910" y="6219455"/>
            <a:ext cx="703974" cy="618108"/>
          </a:xfrm>
          <a:prstGeom prst="rect">
            <a:avLst/>
          </a:prstGeom>
        </p:spPr>
      </p:pic>
    </p:spTree>
    <p:extLst>
      <p:ext uri="{BB962C8B-B14F-4D97-AF65-F5344CB8AC3E}">
        <p14:creationId xmlns:p14="http://schemas.microsoft.com/office/powerpoint/2010/main" val="1170818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2000"/>
                                        <p:tgtEl>
                                          <p:spTgt spid="19"/>
                                        </p:tgtEl>
                                      </p:cBhvr>
                                    </p:animEffect>
                                    <p:anim calcmode="lin" valueType="num">
                                      <p:cBhvr>
                                        <p:cTn id="8" dur="2000" fill="hold"/>
                                        <p:tgtEl>
                                          <p:spTgt spid="19"/>
                                        </p:tgtEl>
                                        <p:attrNameLst>
                                          <p:attrName>style.rotation</p:attrName>
                                        </p:attrNameLst>
                                      </p:cBhvr>
                                      <p:tavLst>
                                        <p:tav tm="0">
                                          <p:val>
                                            <p:fltVal val="720"/>
                                          </p:val>
                                        </p:tav>
                                        <p:tav tm="100000">
                                          <p:val>
                                            <p:fltVal val="0"/>
                                          </p:val>
                                        </p:tav>
                                      </p:tavLst>
                                    </p:anim>
                                    <p:anim calcmode="lin" valueType="num">
                                      <p:cBhvr>
                                        <p:cTn id="9" dur="2000" fill="hold"/>
                                        <p:tgtEl>
                                          <p:spTgt spid="19"/>
                                        </p:tgtEl>
                                        <p:attrNameLst>
                                          <p:attrName>ppt_h</p:attrName>
                                        </p:attrNameLst>
                                      </p:cBhvr>
                                      <p:tavLst>
                                        <p:tav tm="0">
                                          <p:val>
                                            <p:fltVal val="0"/>
                                          </p:val>
                                        </p:tav>
                                        <p:tav tm="100000">
                                          <p:val>
                                            <p:strVal val="#ppt_h"/>
                                          </p:val>
                                        </p:tav>
                                      </p:tavLst>
                                    </p:anim>
                                    <p:anim calcmode="lin" valueType="num">
                                      <p:cBhvr>
                                        <p:cTn id="10" dur="2000" fill="hold"/>
                                        <p:tgtEl>
                                          <p:spTgt spid="1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defRPr lang="en-US" sz="4800" i="1" kern="1200" dirty="0">
                <a:solidFill>
                  <a:schemeClr val="accent1"/>
                </a:solidFill>
                <a:effectLst>
                  <a:outerShdw blurRad="38100" dist="38100" dir="2700000" algn="tl">
                    <a:srgbClr val="000000">
                      <a:alpha val="43137"/>
                    </a:srgbClr>
                  </a:outerShdw>
                </a:effectLst>
                <a:latin typeface="+mn-lt"/>
                <a:ea typeface="+mn-ea"/>
                <a:cs typeface="+mn-cs"/>
              </a:defRPr>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b="0" cap="none" spc="0">
                <a:ln w="0"/>
                <a:solidFill>
                  <a:schemeClr val="tx1"/>
                </a:solidFill>
                <a:effectLst>
                  <a:outerShdw blurRad="38100" dist="19050" dir="2700000" algn="tl" rotWithShape="0">
                    <a:schemeClr val="dk1">
                      <a:alpha val="40000"/>
                    </a:schemeClr>
                  </a:outerShdw>
                </a:effectLs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Rectangle 6"/>
          <p:cNvSpPr/>
          <p:nvPr userDrawn="1"/>
        </p:nvSpPr>
        <p:spPr>
          <a:xfrm>
            <a:off x="0" y="6356350"/>
            <a:ext cx="12192000" cy="501650"/>
          </a:xfrm>
          <a:prstGeom prst="rect">
            <a:avLst/>
          </a:prstGeom>
          <a:gradFill flip="none" rotWithShape="1">
            <a:gsLst>
              <a:gs pos="0">
                <a:srgbClr val="FFFF00"/>
              </a:gs>
              <a:gs pos="0">
                <a:srgbClr val="5E9EFF"/>
              </a:gs>
              <a:gs pos="39999">
                <a:srgbClr val="85C2FF"/>
              </a:gs>
              <a:gs pos="70000">
                <a:srgbClr val="C4D6EB"/>
              </a:gs>
              <a:gs pos="100000">
                <a:srgbClr val="FFEBFA"/>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Right Arrow 6"/>
          <p:cNvSpPr/>
          <p:nvPr userDrawn="1"/>
        </p:nvSpPr>
        <p:spPr>
          <a:xfrm flipH="1">
            <a:off x="11479446" y="6489002"/>
            <a:ext cx="712554" cy="291390"/>
          </a:xfrm>
          <a:prstGeom prst="rightArrow">
            <a:avLst>
              <a:gd name="adj1" fmla="val 100000"/>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Slide Number Placeholder 5"/>
          <p:cNvSpPr txBox="1">
            <a:spLocks/>
          </p:cNvSpPr>
          <p:nvPr userDrawn="1"/>
        </p:nvSpPr>
        <p:spPr>
          <a:xfrm>
            <a:off x="11701941" y="6373817"/>
            <a:ext cx="455166" cy="498252"/>
          </a:xfrm>
          <a:prstGeom prst="rect">
            <a:avLst/>
          </a:prstGeom>
          <a:noFill/>
          <a:ln>
            <a:noFill/>
          </a:ln>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37CDC71-4E17-C546-9685-026A036622DB}" type="slidenum">
              <a:rPr lang="en-US" sz="1400" b="0" cap="none" spc="0" smtClean="0">
                <a:ln w="0"/>
                <a:solidFill>
                  <a:schemeClr val="tx1"/>
                </a:solidFill>
                <a:effectLst>
                  <a:outerShdw blurRad="38100" dist="19050" dir="2700000" algn="tl" rotWithShape="0">
                    <a:schemeClr val="dk1">
                      <a:alpha val="40000"/>
                    </a:schemeClr>
                  </a:outerShdw>
                </a:effectLst>
              </a:rPr>
              <a:pPr/>
              <a:t>‹#›</a:t>
            </a:fld>
            <a:endParaRPr lang="en-US" sz="1400" dirty="0"/>
          </a:p>
        </p:txBody>
      </p:sp>
      <p:sp>
        <p:nvSpPr>
          <p:cNvPr id="10" name="Rectangle 9"/>
          <p:cNvSpPr/>
          <p:nvPr userDrawn="1"/>
        </p:nvSpPr>
        <p:spPr>
          <a:xfrm rot="5400000">
            <a:off x="-3301447" y="3301447"/>
            <a:ext cx="6872068" cy="269176"/>
          </a:xfrm>
          <a:prstGeom prst="rect">
            <a:avLst/>
          </a:prstGeom>
          <a:solidFill>
            <a:srgbClr val="00A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1118139" y="5824711"/>
            <a:ext cx="272887" cy="157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userDrawn="1"/>
        </p:nvPicPr>
        <p:blipFill>
          <a:blip r:embed="rId3"/>
          <a:stretch>
            <a:fillRect/>
          </a:stretch>
        </p:blipFill>
        <p:spPr>
          <a:xfrm>
            <a:off x="2157343" y="6487783"/>
            <a:ext cx="647245" cy="291261"/>
          </a:xfrm>
          <a:prstGeom prst="rect">
            <a:avLst/>
          </a:prstGeom>
        </p:spPr>
      </p:pic>
      <p:pic>
        <p:nvPicPr>
          <p:cNvPr id="13" name="Picture 12"/>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949151" y="6464540"/>
            <a:ext cx="1575895" cy="272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p:cNvPicPr>
            <a:picLocks noChangeAspect="1"/>
          </p:cNvPicPr>
          <p:nvPr userDrawn="1"/>
        </p:nvPicPr>
        <p:blipFill rotWithShape="1">
          <a:blip r:embed="rId5">
            <a:extLst>
              <a:ext uri="{28A0092B-C50C-407E-A947-70E740481C1C}">
                <a14:useLocalDpi xmlns:a14="http://schemas.microsoft.com/office/drawing/2010/main" val="0"/>
              </a:ext>
            </a:extLst>
          </a:blip>
          <a:srcRect t="15887" b="24460"/>
          <a:stretch/>
        </p:blipFill>
        <p:spPr bwMode="auto">
          <a:xfrm>
            <a:off x="4669868" y="6453742"/>
            <a:ext cx="1644172"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6459882" y="6464540"/>
            <a:ext cx="1275705" cy="318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8"/>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879712" y="6464920"/>
            <a:ext cx="1030971" cy="314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475" y="6453742"/>
            <a:ext cx="679216"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9"/>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9981483" y="6464540"/>
            <a:ext cx="1302171" cy="33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91658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p:cNvSpPr/>
          <p:nvPr userDrawn="1"/>
        </p:nvSpPr>
        <p:spPr>
          <a:xfrm>
            <a:off x="-47795" y="6356350"/>
            <a:ext cx="12192000" cy="501650"/>
          </a:xfrm>
          <a:prstGeom prst="rect">
            <a:avLst/>
          </a:prstGeom>
          <a:gradFill flip="none" rotWithShape="1">
            <a:gsLst>
              <a:gs pos="0">
                <a:srgbClr val="FFFF00"/>
              </a:gs>
              <a:gs pos="0">
                <a:srgbClr val="5E9EFF"/>
              </a:gs>
              <a:gs pos="39999">
                <a:srgbClr val="85C2FF"/>
              </a:gs>
              <a:gs pos="70000">
                <a:srgbClr val="C4D6EB"/>
              </a:gs>
              <a:gs pos="100000">
                <a:srgbClr val="FFEBFA"/>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9" name="Right Arrow 6"/>
          <p:cNvSpPr/>
          <p:nvPr userDrawn="1"/>
        </p:nvSpPr>
        <p:spPr>
          <a:xfrm flipH="1">
            <a:off x="11479446" y="6489002"/>
            <a:ext cx="712554" cy="291390"/>
          </a:xfrm>
          <a:prstGeom prst="rightArrow">
            <a:avLst>
              <a:gd name="adj1" fmla="val 100000"/>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Slide Number Placeholder 5"/>
          <p:cNvSpPr txBox="1">
            <a:spLocks/>
          </p:cNvSpPr>
          <p:nvPr userDrawn="1"/>
        </p:nvSpPr>
        <p:spPr>
          <a:xfrm>
            <a:off x="11701941" y="6373817"/>
            <a:ext cx="455166" cy="498252"/>
          </a:xfrm>
          <a:prstGeom prst="rect">
            <a:avLst/>
          </a:prstGeom>
          <a:noFill/>
          <a:ln>
            <a:noFill/>
          </a:ln>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37CDC71-4E17-C546-9685-026A036622DB}" type="slidenum">
              <a:rPr lang="en-US" sz="1400" b="0" cap="none" spc="0" smtClean="0">
                <a:ln w="0"/>
                <a:solidFill>
                  <a:schemeClr val="tx1"/>
                </a:solidFill>
                <a:effectLst>
                  <a:outerShdw blurRad="38100" dist="19050" dir="2700000" algn="tl" rotWithShape="0">
                    <a:schemeClr val="dk1">
                      <a:alpha val="40000"/>
                    </a:schemeClr>
                  </a:outerShdw>
                </a:effectLst>
              </a:rPr>
              <a:pPr/>
              <a:t>‹#›</a:t>
            </a:fld>
            <a:endParaRPr lang="en-US" sz="1400" dirty="0"/>
          </a:p>
        </p:txBody>
      </p:sp>
      <p:sp>
        <p:nvSpPr>
          <p:cNvPr id="11" name="Rectangle 10"/>
          <p:cNvSpPr/>
          <p:nvPr userDrawn="1"/>
        </p:nvSpPr>
        <p:spPr>
          <a:xfrm rot="5400000">
            <a:off x="-3301447" y="3301447"/>
            <a:ext cx="6872068" cy="269176"/>
          </a:xfrm>
          <a:prstGeom prst="rect">
            <a:avLst/>
          </a:prstGeom>
          <a:solidFill>
            <a:srgbClr val="00A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1118139" y="5824711"/>
            <a:ext cx="272887" cy="157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a:blip r:embed="rId3"/>
          <a:stretch>
            <a:fillRect/>
          </a:stretch>
        </p:blipFill>
        <p:spPr>
          <a:xfrm>
            <a:off x="2157343" y="6487783"/>
            <a:ext cx="647245" cy="291261"/>
          </a:xfrm>
          <a:prstGeom prst="rect">
            <a:avLst/>
          </a:prstGeom>
        </p:spPr>
      </p:pic>
      <p:pic>
        <p:nvPicPr>
          <p:cNvPr id="14" name="Picture 13"/>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949151" y="6464540"/>
            <a:ext cx="1575895" cy="272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userDrawn="1"/>
        </p:nvPicPr>
        <p:blipFill rotWithShape="1">
          <a:blip r:embed="rId5">
            <a:extLst>
              <a:ext uri="{28A0092B-C50C-407E-A947-70E740481C1C}">
                <a14:useLocalDpi xmlns:a14="http://schemas.microsoft.com/office/drawing/2010/main" val="0"/>
              </a:ext>
            </a:extLst>
          </a:blip>
          <a:srcRect t="15887" b="24460"/>
          <a:stretch/>
        </p:blipFill>
        <p:spPr bwMode="auto">
          <a:xfrm>
            <a:off x="4669868" y="6453742"/>
            <a:ext cx="1644172"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6459882" y="6464540"/>
            <a:ext cx="1275705" cy="318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8"/>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879712" y="6464920"/>
            <a:ext cx="1030971" cy="314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475" y="6453742"/>
            <a:ext cx="679216"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9"/>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9981483" y="6464540"/>
            <a:ext cx="1302171" cy="33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itle 1"/>
          <p:cNvSpPr>
            <a:spLocks noGrp="1"/>
          </p:cNvSpPr>
          <p:nvPr>
            <p:ph type="title"/>
          </p:nvPr>
        </p:nvSpPr>
        <p:spPr>
          <a:xfrm>
            <a:off x="768054" y="420914"/>
            <a:ext cx="10515600" cy="506365"/>
          </a:xfrm>
        </p:spPr>
        <p:txBody>
          <a:bodyPr/>
          <a:lstStyle>
            <a:lvl1pPr>
              <a:defRPr lang="en-US" sz="3600" b="1" kern="12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lt"/>
                <a:ea typeface="+mj-ea"/>
                <a:cs typeface="+mj-cs"/>
              </a:defRPr>
            </a:lvl1pPr>
          </a:lstStyle>
          <a:p>
            <a:r>
              <a:rPr lang="en-US" dirty="0"/>
              <a:t>Click to edit Master title style</a:t>
            </a:r>
          </a:p>
        </p:txBody>
      </p:sp>
      <p:cxnSp>
        <p:nvCxnSpPr>
          <p:cNvPr id="24" name="Straight Connector 23"/>
          <p:cNvCxnSpPr/>
          <p:nvPr userDrawn="1"/>
        </p:nvCxnSpPr>
        <p:spPr>
          <a:xfrm flipV="1">
            <a:off x="838200" y="888642"/>
            <a:ext cx="10417935" cy="38637"/>
          </a:xfrm>
          <a:prstGeom prst="line">
            <a:avLst/>
          </a:prstGeom>
          <a:ln w="28575"/>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2912958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p:cNvSpPr/>
          <p:nvPr userDrawn="1"/>
        </p:nvSpPr>
        <p:spPr>
          <a:xfrm>
            <a:off x="0" y="6356350"/>
            <a:ext cx="12192000" cy="501650"/>
          </a:xfrm>
          <a:prstGeom prst="rect">
            <a:avLst/>
          </a:prstGeom>
          <a:gradFill flip="none" rotWithShape="1">
            <a:gsLst>
              <a:gs pos="0">
                <a:srgbClr val="FFFF00"/>
              </a:gs>
              <a:gs pos="0">
                <a:srgbClr val="5E9EFF"/>
              </a:gs>
              <a:gs pos="39999">
                <a:srgbClr val="85C2FF"/>
              </a:gs>
              <a:gs pos="70000">
                <a:srgbClr val="C4D6EB"/>
              </a:gs>
              <a:gs pos="100000">
                <a:srgbClr val="FFEBFA"/>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1" name="Right Arrow 6"/>
          <p:cNvSpPr/>
          <p:nvPr userDrawn="1"/>
        </p:nvSpPr>
        <p:spPr>
          <a:xfrm flipH="1">
            <a:off x="11479446" y="6489002"/>
            <a:ext cx="712554" cy="291390"/>
          </a:xfrm>
          <a:prstGeom prst="rightArrow">
            <a:avLst>
              <a:gd name="adj1" fmla="val 100000"/>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Slide Number Placeholder 5"/>
          <p:cNvSpPr txBox="1">
            <a:spLocks/>
          </p:cNvSpPr>
          <p:nvPr userDrawn="1"/>
        </p:nvSpPr>
        <p:spPr>
          <a:xfrm>
            <a:off x="11701941" y="6373817"/>
            <a:ext cx="455166" cy="498252"/>
          </a:xfrm>
          <a:prstGeom prst="rect">
            <a:avLst/>
          </a:prstGeom>
          <a:noFill/>
          <a:ln>
            <a:noFill/>
          </a:ln>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37CDC71-4E17-C546-9685-026A036622DB}" type="slidenum">
              <a:rPr lang="en-US" sz="1400" b="0" cap="none" spc="0" smtClean="0">
                <a:ln w="0"/>
                <a:solidFill>
                  <a:schemeClr val="tx1"/>
                </a:solidFill>
                <a:effectLst>
                  <a:outerShdw blurRad="38100" dist="19050" dir="2700000" algn="tl" rotWithShape="0">
                    <a:schemeClr val="dk1">
                      <a:alpha val="40000"/>
                    </a:schemeClr>
                  </a:outerShdw>
                </a:effectLst>
              </a:rPr>
              <a:pPr/>
              <a:t>‹#›</a:t>
            </a:fld>
            <a:endParaRPr lang="en-US" sz="1400" dirty="0"/>
          </a:p>
        </p:txBody>
      </p:sp>
      <p:sp>
        <p:nvSpPr>
          <p:cNvPr id="13" name="Rectangle 12"/>
          <p:cNvSpPr/>
          <p:nvPr userDrawn="1"/>
        </p:nvSpPr>
        <p:spPr>
          <a:xfrm rot="5400000">
            <a:off x="-3301447" y="3301447"/>
            <a:ext cx="6872068" cy="269176"/>
          </a:xfrm>
          <a:prstGeom prst="rect">
            <a:avLst/>
          </a:prstGeom>
          <a:solidFill>
            <a:srgbClr val="00A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1118139" y="5824711"/>
            <a:ext cx="272887" cy="157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userDrawn="1"/>
        </p:nvPicPr>
        <p:blipFill>
          <a:blip r:embed="rId3"/>
          <a:stretch>
            <a:fillRect/>
          </a:stretch>
        </p:blipFill>
        <p:spPr>
          <a:xfrm>
            <a:off x="2157343" y="6487783"/>
            <a:ext cx="647245" cy="291261"/>
          </a:xfrm>
          <a:prstGeom prst="rect">
            <a:avLst/>
          </a:prstGeom>
        </p:spPr>
      </p:pic>
      <p:pic>
        <p:nvPicPr>
          <p:cNvPr id="16" name="Picture 1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949151" y="6464540"/>
            <a:ext cx="1575895" cy="272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p:cNvPicPr>
            <a:picLocks noChangeAspect="1"/>
          </p:cNvPicPr>
          <p:nvPr userDrawn="1"/>
        </p:nvPicPr>
        <p:blipFill rotWithShape="1">
          <a:blip r:embed="rId5">
            <a:extLst>
              <a:ext uri="{28A0092B-C50C-407E-A947-70E740481C1C}">
                <a14:useLocalDpi xmlns:a14="http://schemas.microsoft.com/office/drawing/2010/main" val="0"/>
              </a:ext>
            </a:extLst>
          </a:blip>
          <a:srcRect t="15887" b="24460"/>
          <a:stretch/>
        </p:blipFill>
        <p:spPr bwMode="auto">
          <a:xfrm>
            <a:off x="4669868" y="6453742"/>
            <a:ext cx="1644172"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6459882" y="6464540"/>
            <a:ext cx="1275705" cy="318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8"/>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879712" y="6464920"/>
            <a:ext cx="1030971" cy="314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475" y="6453742"/>
            <a:ext cx="679216"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9"/>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9981483" y="6464540"/>
            <a:ext cx="1302171" cy="33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itle 1"/>
          <p:cNvSpPr>
            <a:spLocks noGrp="1"/>
          </p:cNvSpPr>
          <p:nvPr>
            <p:ph type="title"/>
          </p:nvPr>
        </p:nvSpPr>
        <p:spPr>
          <a:xfrm>
            <a:off x="768054" y="420914"/>
            <a:ext cx="10515600" cy="506365"/>
          </a:xfrm>
        </p:spPr>
        <p:txBody>
          <a:bodyPr/>
          <a:lstStyle>
            <a:lvl1pPr>
              <a:defRPr lang="en-US" sz="3600" b="1" kern="12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lt"/>
                <a:ea typeface="+mj-ea"/>
                <a:cs typeface="+mj-cs"/>
              </a:defRPr>
            </a:lvl1pPr>
          </a:lstStyle>
          <a:p>
            <a:r>
              <a:rPr lang="en-US" dirty="0"/>
              <a:t>Click to edit Master title style</a:t>
            </a:r>
          </a:p>
        </p:txBody>
      </p:sp>
      <p:cxnSp>
        <p:nvCxnSpPr>
          <p:cNvPr id="25" name="Straight Connector 24"/>
          <p:cNvCxnSpPr/>
          <p:nvPr userDrawn="1"/>
        </p:nvCxnSpPr>
        <p:spPr>
          <a:xfrm flipV="1">
            <a:off x="838200" y="888642"/>
            <a:ext cx="10417935" cy="38637"/>
          </a:xfrm>
          <a:prstGeom prst="line">
            <a:avLst/>
          </a:prstGeom>
          <a:ln w="28575"/>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364234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p:cNvSpPr/>
          <p:nvPr userDrawn="1"/>
        </p:nvSpPr>
        <p:spPr>
          <a:xfrm>
            <a:off x="0" y="6356350"/>
            <a:ext cx="12192000" cy="501650"/>
          </a:xfrm>
          <a:prstGeom prst="rect">
            <a:avLst/>
          </a:prstGeom>
          <a:gradFill flip="none" rotWithShape="1">
            <a:gsLst>
              <a:gs pos="0">
                <a:srgbClr val="FFFF00"/>
              </a:gs>
              <a:gs pos="0">
                <a:srgbClr val="5E9EFF"/>
              </a:gs>
              <a:gs pos="39999">
                <a:srgbClr val="85C2FF"/>
              </a:gs>
              <a:gs pos="70000">
                <a:srgbClr val="C4D6EB"/>
              </a:gs>
              <a:gs pos="100000">
                <a:srgbClr val="FFEBFA"/>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 name="Right Arrow 6"/>
          <p:cNvSpPr/>
          <p:nvPr userDrawn="1"/>
        </p:nvSpPr>
        <p:spPr>
          <a:xfrm flipH="1">
            <a:off x="11479446" y="6489002"/>
            <a:ext cx="712554" cy="291390"/>
          </a:xfrm>
          <a:prstGeom prst="rightArrow">
            <a:avLst>
              <a:gd name="adj1" fmla="val 100000"/>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Slide Number Placeholder 5"/>
          <p:cNvSpPr txBox="1">
            <a:spLocks/>
          </p:cNvSpPr>
          <p:nvPr userDrawn="1"/>
        </p:nvSpPr>
        <p:spPr>
          <a:xfrm>
            <a:off x="11701941" y="6373817"/>
            <a:ext cx="455166" cy="498252"/>
          </a:xfrm>
          <a:prstGeom prst="rect">
            <a:avLst/>
          </a:prstGeom>
          <a:noFill/>
          <a:ln>
            <a:noFill/>
          </a:ln>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37CDC71-4E17-C546-9685-026A036622DB}" type="slidenum">
              <a:rPr lang="en-US" sz="1400" b="0" cap="none" spc="0" smtClean="0">
                <a:ln w="0"/>
                <a:solidFill>
                  <a:schemeClr val="tx1"/>
                </a:solidFill>
                <a:effectLst>
                  <a:outerShdw blurRad="38100" dist="19050" dir="2700000" algn="tl" rotWithShape="0">
                    <a:schemeClr val="dk1">
                      <a:alpha val="40000"/>
                    </a:schemeClr>
                  </a:outerShdw>
                </a:effectLst>
              </a:rPr>
              <a:pPr/>
              <a:t>‹#›</a:t>
            </a:fld>
            <a:endParaRPr lang="en-US" sz="1400" dirty="0"/>
          </a:p>
        </p:txBody>
      </p:sp>
      <p:sp>
        <p:nvSpPr>
          <p:cNvPr id="9" name="Rectangle 8"/>
          <p:cNvSpPr/>
          <p:nvPr userDrawn="1"/>
        </p:nvSpPr>
        <p:spPr>
          <a:xfrm rot="5400000">
            <a:off x="-3301447" y="3301447"/>
            <a:ext cx="6872068" cy="269176"/>
          </a:xfrm>
          <a:prstGeom prst="rect">
            <a:avLst/>
          </a:prstGeom>
          <a:solidFill>
            <a:srgbClr val="00A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1118139" y="5824711"/>
            <a:ext cx="272887" cy="157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userDrawn="1"/>
        </p:nvPicPr>
        <p:blipFill>
          <a:blip r:embed="rId3"/>
          <a:stretch>
            <a:fillRect/>
          </a:stretch>
        </p:blipFill>
        <p:spPr>
          <a:xfrm>
            <a:off x="2157343" y="6487783"/>
            <a:ext cx="647245" cy="291261"/>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949151" y="6464540"/>
            <a:ext cx="1575895" cy="272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rotWithShape="1">
          <a:blip r:embed="rId5">
            <a:extLst>
              <a:ext uri="{28A0092B-C50C-407E-A947-70E740481C1C}">
                <a14:useLocalDpi xmlns:a14="http://schemas.microsoft.com/office/drawing/2010/main" val="0"/>
              </a:ext>
            </a:extLst>
          </a:blip>
          <a:srcRect t="15887" b="24460"/>
          <a:stretch/>
        </p:blipFill>
        <p:spPr bwMode="auto">
          <a:xfrm>
            <a:off x="4669868" y="6453742"/>
            <a:ext cx="1644172"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6459882" y="6464540"/>
            <a:ext cx="1275705" cy="318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8"/>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879712" y="6464920"/>
            <a:ext cx="1030971" cy="314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475" y="6453742"/>
            <a:ext cx="679216"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9"/>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9981483" y="6464540"/>
            <a:ext cx="1302171" cy="33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itle 1"/>
          <p:cNvSpPr>
            <a:spLocks noGrp="1"/>
          </p:cNvSpPr>
          <p:nvPr>
            <p:ph type="title"/>
          </p:nvPr>
        </p:nvSpPr>
        <p:spPr>
          <a:xfrm>
            <a:off x="768054" y="420914"/>
            <a:ext cx="10515600" cy="506365"/>
          </a:xfrm>
        </p:spPr>
        <p:txBody>
          <a:bodyPr/>
          <a:lstStyle>
            <a:lvl1pPr>
              <a:defRPr lang="en-US" sz="3600" b="1" kern="12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mj-lt"/>
                <a:ea typeface="+mj-ea"/>
                <a:cs typeface="+mj-cs"/>
              </a:defRPr>
            </a:lvl1pPr>
          </a:lstStyle>
          <a:p>
            <a:r>
              <a:rPr lang="en-US" dirty="0"/>
              <a:t>Click to edit Master title style</a:t>
            </a:r>
          </a:p>
        </p:txBody>
      </p:sp>
      <p:cxnSp>
        <p:nvCxnSpPr>
          <p:cNvPr id="21" name="Straight Connector 20"/>
          <p:cNvCxnSpPr/>
          <p:nvPr userDrawn="1"/>
        </p:nvCxnSpPr>
        <p:spPr>
          <a:xfrm flipV="1">
            <a:off x="838200" y="888642"/>
            <a:ext cx="10417935" cy="38637"/>
          </a:xfrm>
          <a:prstGeom prst="line">
            <a:avLst/>
          </a:prstGeom>
          <a:ln w="28575"/>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7972015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p:cNvSpPr/>
          <p:nvPr userDrawn="1"/>
        </p:nvSpPr>
        <p:spPr>
          <a:xfrm>
            <a:off x="0" y="6356350"/>
            <a:ext cx="12192000" cy="501650"/>
          </a:xfrm>
          <a:prstGeom prst="rect">
            <a:avLst/>
          </a:prstGeom>
          <a:gradFill flip="none" rotWithShape="1">
            <a:gsLst>
              <a:gs pos="0">
                <a:srgbClr val="FFFF00"/>
              </a:gs>
              <a:gs pos="0">
                <a:srgbClr val="5E9EFF"/>
              </a:gs>
              <a:gs pos="39999">
                <a:srgbClr val="85C2FF"/>
              </a:gs>
              <a:gs pos="70000">
                <a:srgbClr val="C4D6EB"/>
              </a:gs>
              <a:gs pos="100000">
                <a:srgbClr val="FFEBFA"/>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t>s</a:t>
            </a:r>
          </a:p>
        </p:txBody>
      </p:sp>
      <p:sp>
        <p:nvSpPr>
          <p:cNvPr id="6" name="Right Arrow 6"/>
          <p:cNvSpPr/>
          <p:nvPr userDrawn="1"/>
        </p:nvSpPr>
        <p:spPr>
          <a:xfrm flipH="1">
            <a:off x="11479446" y="6406762"/>
            <a:ext cx="712554" cy="291390"/>
          </a:xfrm>
          <a:prstGeom prst="rightArrow">
            <a:avLst>
              <a:gd name="adj1" fmla="val 100000"/>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Slide Number Placeholder 5"/>
          <p:cNvSpPr txBox="1">
            <a:spLocks/>
          </p:cNvSpPr>
          <p:nvPr userDrawn="1"/>
        </p:nvSpPr>
        <p:spPr>
          <a:xfrm>
            <a:off x="11549180" y="6267452"/>
            <a:ext cx="455166" cy="498252"/>
          </a:xfrm>
          <a:prstGeom prst="rect">
            <a:avLst/>
          </a:prstGeom>
          <a:noFill/>
          <a:ln>
            <a:noFill/>
          </a:ln>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37CDC71-4E17-C546-9685-026A036622DB}" type="slidenum">
              <a:rPr lang="en-US" sz="1400" b="0" cap="none" spc="0" smtClean="0">
                <a:ln w="0"/>
                <a:solidFill>
                  <a:schemeClr val="tx1"/>
                </a:solidFill>
                <a:effectLst>
                  <a:outerShdw blurRad="38100" dist="19050" dir="2700000" algn="tl" rotWithShape="0">
                    <a:schemeClr val="dk1">
                      <a:alpha val="40000"/>
                    </a:schemeClr>
                  </a:outerShdw>
                </a:effectLst>
              </a:rPr>
              <a:pPr/>
              <a:t>‹#›</a:t>
            </a:fld>
            <a:endParaRPr lang="en-US" sz="1400" dirty="0"/>
          </a:p>
        </p:txBody>
      </p:sp>
      <p:sp>
        <p:nvSpPr>
          <p:cNvPr id="8" name="Rectangle 7"/>
          <p:cNvSpPr/>
          <p:nvPr userDrawn="1"/>
        </p:nvSpPr>
        <p:spPr>
          <a:xfrm rot="5400000">
            <a:off x="-3301447" y="3301447"/>
            <a:ext cx="6872068" cy="269176"/>
          </a:xfrm>
          <a:prstGeom prst="rect">
            <a:avLst/>
          </a:prstGeom>
          <a:solidFill>
            <a:srgbClr val="00A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1118139" y="5824711"/>
            <a:ext cx="272887" cy="157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userDrawn="1"/>
        </p:nvPicPr>
        <p:blipFill>
          <a:blip r:embed="rId3"/>
          <a:stretch>
            <a:fillRect/>
          </a:stretch>
        </p:blipFill>
        <p:spPr>
          <a:xfrm>
            <a:off x="2157343" y="6487783"/>
            <a:ext cx="647245" cy="291261"/>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949151" y="6464540"/>
            <a:ext cx="1575895" cy="272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userDrawn="1"/>
        </p:nvPicPr>
        <p:blipFill rotWithShape="1">
          <a:blip r:embed="rId5">
            <a:extLst>
              <a:ext uri="{28A0092B-C50C-407E-A947-70E740481C1C}">
                <a14:useLocalDpi xmlns:a14="http://schemas.microsoft.com/office/drawing/2010/main" val="0"/>
              </a:ext>
            </a:extLst>
          </a:blip>
          <a:srcRect t="15887" b="24460"/>
          <a:stretch/>
        </p:blipFill>
        <p:spPr bwMode="auto">
          <a:xfrm>
            <a:off x="4669868" y="6453742"/>
            <a:ext cx="1644172"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6459882" y="6464540"/>
            <a:ext cx="1275705" cy="318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8"/>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879712" y="6464920"/>
            <a:ext cx="1030971" cy="314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475" y="6453742"/>
            <a:ext cx="679216"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9"/>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9981483" y="6464540"/>
            <a:ext cx="1302171" cy="33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84321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Rectangle 7"/>
          <p:cNvSpPr/>
          <p:nvPr userDrawn="1"/>
        </p:nvSpPr>
        <p:spPr>
          <a:xfrm>
            <a:off x="0" y="6356350"/>
            <a:ext cx="12192000" cy="501650"/>
          </a:xfrm>
          <a:prstGeom prst="rect">
            <a:avLst/>
          </a:prstGeom>
          <a:gradFill flip="none" rotWithShape="1">
            <a:gsLst>
              <a:gs pos="0">
                <a:srgbClr val="FFFF00"/>
              </a:gs>
              <a:gs pos="0">
                <a:srgbClr val="5E9EFF"/>
              </a:gs>
              <a:gs pos="39999">
                <a:srgbClr val="85C2FF"/>
              </a:gs>
              <a:gs pos="70000">
                <a:srgbClr val="C4D6EB"/>
              </a:gs>
              <a:gs pos="100000">
                <a:srgbClr val="FFEBFA"/>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9" name="Right Arrow 6"/>
          <p:cNvSpPr/>
          <p:nvPr userDrawn="1"/>
        </p:nvSpPr>
        <p:spPr>
          <a:xfrm flipH="1">
            <a:off x="11479446" y="6489002"/>
            <a:ext cx="712554" cy="291390"/>
          </a:xfrm>
          <a:prstGeom prst="rightArrow">
            <a:avLst>
              <a:gd name="adj1" fmla="val 100000"/>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Slide Number Placeholder 5"/>
          <p:cNvSpPr txBox="1">
            <a:spLocks/>
          </p:cNvSpPr>
          <p:nvPr userDrawn="1"/>
        </p:nvSpPr>
        <p:spPr>
          <a:xfrm>
            <a:off x="11701941" y="6373817"/>
            <a:ext cx="455166" cy="498252"/>
          </a:xfrm>
          <a:prstGeom prst="rect">
            <a:avLst/>
          </a:prstGeom>
          <a:noFill/>
          <a:ln>
            <a:noFill/>
          </a:ln>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37CDC71-4E17-C546-9685-026A036622DB}" type="slidenum">
              <a:rPr lang="en-US" sz="1400" b="0" cap="none" spc="0" smtClean="0">
                <a:ln w="0"/>
                <a:solidFill>
                  <a:schemeClr val="tx1"/>
                </a:solidFill>
                <a:effectLst>
                  <a:outerShdw blurRad="38100" dist="19050" dir="2700000" algn="tl" rotWithShape="0">
                    <a:schemeClr val="dk1">
                      <a:alpha val="40000"/>
                    </a:schemeClr>
                  </a:outerShdw>
                </a:effectLst>
              </a:rPr>
              <a:pPr/>
              <a:t>‹#›</a:t>
            </a:fld>
            <a:endParaRPr lang="en-US" sz="1400" dirty="0"/>
          </a:p>
        </p:txBody>
      </p:sp>
      <p:sp>
        <p:nvSpPr>
          <p:cNvPr id="11" name="Rectangle 10"/>
          <p:cNvSpPr/>
          <p:nvPr userDrawn="1"/>
        </p:nvSpPr>
        <p:spPr>
          <a:xfrm rot="5400000">
            <a:off x="-3301447" y="3301447"/>
            <a:ext cx="6872068" cy="269176"/>
          </a:xfrm>
          <a:prstGeom prst="rect">
            <a:avLst/>
          </a:prstGeom>
          <a:solidFill>
            <a:srgbClr val="00A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1118139" y="5824711"/>
            <a:ext cx="272887" cy="157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a:blip r:embed="rId3"/>
          <a:stretch>
            <a:fillRect/>
          </a:stretch>
        </p:blipFill>
        <p:spPr>
          <a:xfrm>
            <a:off x="2157343" y="6487783"/>
            <a:ext cx="647245" cy="291261"/>
          </a:xfrm>
          <a:prstGeom prst="rect">
            <a:avLst/>
          </a:prstGeom>
        </p:spPr>
      </p:pic>
      <p:pic>
        <p:nvPicPr>
          <p:cNvPr id="14" name="Picture 13"/>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949151" y="6464540"/>
            <a:ext cx="1575895" cy="272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userDrawn="1"/>
        </p:nvPicPr>
        <p:blipFill rotWithShape="1">
          <a:blip r:embed="rId5">
            <a:extLst>
              <a:ext uri="{28A0092B-C50C-407E-A947-70E740481C1C}">
                <a14:useLocalDpi xmlns:a14="http://schemas.microsoft.com/office/drawing/2010/main" val="0"/>
              </a:ext>
            </a:extLst>
          </a:blip>
          <a:srcRect t="15887" b="24460"/>
          <a:stretch/>
        </p:blipFill>
        <p:spPr bwMode="auto">
          <a:xfrm>
            <a:off x="4669868" y="6453742"/>
            <a:ext cx="1644172"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6459882" y="6464540"/>
            <a:ext cx="1275705" cy="318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8"/>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879712" y="6464920"/>
            <a:ext cx="1030971" cy="314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475" y="6453742"/>
            <a:ext cx="679216"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9"/>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9981483" y="6464540"/>
            <a:ext cx="1302171" cy="33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74942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Rectangle 7"/>
          <p:cNvSpPr/>
          <p:nvPr userDrawn="1"/>
        </p:nvSpPr>
        <p:spPr>
          <a:xfrm>
            <a:off x="0" y="6356350"/>
            <a:ext cx="12192000" cy="501650"/>
          </a:xfrm>
          <a:prstGeom prst="rect">
            <a:avLst/>
          </a:prstGeom>
          <a:gradFill flip="none" rotWithShape="1">
            <a:gsLst>
              <a:gs pos="0">
                <a:srgbClr val="FFFF00"/>
              </a:gs>
              <a:gs pos="0">
                <a:srgbClr val="5E9EFF"/>
              </a:gs>
              <a:gs pos="39999">
                <a:srgbClr val="85C2FF"/>
              </a:gs>
              <a:gs pos="70000">
                <a:srgbClr val="C4D6EB"/>
              </a:gs>
              <a:gs pos="100000">
                <a:srgbClr val="FFEBFA"/>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9" name="Right Arrow 6"/>
          <p:cNvSpPr/>
          <p:nvPr userDrawn="1"/>
        </p:nvSpPr>
        <p:spPr>
          <a:xfrm flipH="1">
            <a:off x="11479446" y="6489002"/>
            <a:ext cx="712554" cy="291390"/>
          </a:xfrm>
          <a:prstGeom prst="rightArrow">
            <a:avLst>
              <a:gd name="adj1" fmla="val 100000"/>
              <a:gd name="adj2"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Slide Number Placeholder 5"/>
          <p:cNvSpPr txBox="1">
            <a:spLocks/>
          </p:cNvSpPr>
          <p:nvPr userDrawn="1"/>
        </p:nvSpPr>
        <p:spPr>
          <a:xfrm>
            <a:off x="11701941" y="6373817"/>
            <a:ext cx="455166" cy="498252"/>
          </a:xfrm>
          <a:prstGeom prst="rect">
            <a:avLst/>
          </a:prstGeom>
          <a:noFill/>
          <a:ln>
            <a:noFill/>
          </a:ln>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37CDC71-4E17-C546-9685-026A036622DB}" type="slidenum">
              <a:rPr lang="en-US" sz="1400" b="0" cap="none" spc="0" smtClean="0">
                <a:ln w="0"/>
                <a:solidFill>
                  <a:schemeClr val="tx1"/>
                </a:solidFill>
                <a:effectLst>
                  <a:outerShdw blurRad="38100" dist="19050" dir="2700000" algn="tl" rotWithShape="0">
                    <a:schemeClr val="dk1">
                      <a:alpha val="40000"/>
                    </a:schemeClr>
                  </a:outerShdw>
                </a:effectLst>
              </a:rPr>
              <a:pPr/>
              <a:t>‹#›</a:t>
            </a:fld>
            <a:endParaRPr lang="en-US" sz="1400" dirty="0"/>
          </a:p>
        </p:txBody>
      </p:sp>
      <p:sp>
        <p:nvSpPr>
          <p:cNvPr id="11" name="Rectangle 10"/>
          <p:cNvSpPr/>
          <p:nvPr userDrawn="1"/>
        </p:nvSpPr>
        <p:spPr>
          <a:xfrm rot="5400000">
            <a:off x="-3301447" y="3301447"/>
            <a:ext cx="6872068" cy="269176"/>
          </a:xfrm>
          <a:prstGeom prst="rect">
            <a:avLst/>
          </a:prstGeom>
          <a:solidFill>
            <a:srgbClr val="00A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5400000">
            <a:off x="1118139" y="5824711"/>
            <a:ext cx="272887" cy="157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userDrawn="1"/>
        </p:nvPicPr>
        <p:blipFill>
          <a:blip r:embed="rId3"/>
          <a:stretch>
            <a:fillRect/>
          </a:stretch>
        </p:blipFill>
        <p:spPr>
          <a:xfrm>
            <a:off x="2157343" y="6487783"/>
            <a:ext cx="647245" cy="291261"/>
          </a:xfrm>
          <a:prstGeom prst="rect">
            <a:avLst/>
          </a:prstGeom>
        </p:spPr>
      </p:pic>
      <p:pic>
        <p:nvPicPr>
          <p:cNvPr id="14" name="Picture 13"/>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949151" y="6464540"/>
            <a:ext cx="1575895" cy="272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userDrawn="1"/>
        </p:nvPicPr>
        <p:blipFill rotWithShape="1">
          <a:blip r:embed="rId5">
            <a:extLst>
              <a:ext uri="{28A0092B-C50C-407E-A947-70E740481C1C}">
                <a14:useLocalDpi xmlns:a14="http://schemas.microsoft.com/office/drawing/2010/main" val="0"/>
              </a:ext>
            </a:extLst>
          </a:blip>
          <a:srcRect t="15887" b="24460"/>
          <a:stretch/>
        </p:blipFill>
        <p:spPr bwMode="auto">
          <a:xfrm>
            <a:off x="4669868" y="6453742"/>
            <a:ext cx="1644172"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6459882" y="6464540"/>
            <a:ext cx="1275705" cy="318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8"/>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879712" y="6464920"/>
            <a:ext cx="1030971" cy="314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475" y="6453742"/>
            <a:ext cx="679216" cy="31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9"/>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9981483" y="6464540"/>
            <a:ext cx="1302171" cy="33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1901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01E292-FE27-4D6B-BDEE-1A2118D34BDE}" type="datetimeFigureOut">
              <a:rPr lang="en-US" smtClean="0"/>
              <a:t>5/14/2018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13CE6F-E4F3-42DC-961D-6556EE0BCA37}" type="slidenum">
              <a:rPr lang="en-US" smtClean="0"/>
              <a:t>‹#›</a:t>
            </a:fld>
            <a:endParaRPr lang="en-US"/>
          </a:p>
        </p:txBody>
      </p:sp>
    </p:spTree>
    <p:extLst>
      <p:ext uri="{BB962C8B-B14F-4D97-AF65-F5344CB8AC3E}">
        <p14:creationId xmlns:p14="http://schemas.microsoft.com/office/powerpoint/2010/main" val="38744872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2.xml"/><Relationship Id="rId5" Type="http://schemas.openxmlformats.org/officeDocument/2006/relationships/image" Target="../media/image24.JP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hyperlink" Target="http://tve.kemdikbud.go.id/" TargetMode="Externa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chart" Target="../charts/chart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31.JPG"/><Relationship Id="rId3" Type="http://schemas.openxmlformats.org/officeDocument/2006/relationships/diagramLayout" Target="../diagrams/layout2.xml"/><Relationship Id="rId7" Type="http://schemas.openxmlformats.org/officeDocument/2006/relationships/image" Target="../media/image30.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9" Type="http://schemas.openxmlformats.org/officeDocument/2006/relationships/image" Target="../media/image32.JPG"/></Relationships>
</file>

<file path=ppt/slides/_rels/slide1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jpeg"/><Relationship Id="rId7" Type="http://schemas.openxmlformats.org/officeDocument/2006/relationships/image" Target="../media/image39.png"/><Relationship Id="rId2"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jpe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4893" y="2450264"/>
            <a:ext cx="12207875" cy="1081087"/>
          </a:xfrm>
        </p:spPr>
        <p:txBody>
          <a:bodyPr vert="horz" lIns="91440" tIns="45720" rIns="91440" bIns="45720" rtlCol="0" anchor="ctr">
            <a:noAutofit/>
          </a:bodyPr>
          <a:lstStyle/>
          <a:p>
            <a:pPr algn="ctr"/>
            <a:r>
              <a:rPr lang="id-ID" b="1" dirty="0">
                <a:solidFill>
                  <a:schemeClr val="accent1">
                    <a:lumMod val="50000"/>
                  </a:schemeClr>
                </a:solidFill>
                <a:effectLst>
                  <a:outerShdw blurRad="38100" dist="38100" dir="2700000" algn="tl">
                    <a:srgbClr val="000000">
                      <a:alpha val="43137"/>
                    </a:srgbClr>
                  </a:outerShdw>
                </a:effectLst>
                <a:latin typeface="+mn-lt"/>
              </a:rPr>
              <a:t>KEBIJAKAN PENDAYAGUNAAN TIK</a:t>
            </a:r>
            <a:r>
              <a:rPr lang="en-US" b="1" dirty="0">
                <a:solidFill>
                  <a:schemeClr val="accent1">
                    <a:lumMod val="50000"/>
                  </a:schemeClr>
                </a:solidFill>
                <a:effectLst>
                  <a:outerShdw blurRad="38100" dist="38100" dir="2700000" algn="tl">
                    <a:srgbClr val="000000">
                      <a:alpha val="43137"/>
                    </a:srgbClr>
                  </a:outerShdw>
                </a:effectLst>
                <a:latin typeface="+mn-lt"/>
              </a:rPr>
              <a:t> </a:t>
            </a:r>
            <a:br>
              <a:rPr lang="en-US" b="1" dirty="0">
                <a:solidFill>
                  <a:schemeClr val="accent1">
                    <a:lumMod val="50000"/>
                  </a:schemeClr>
                </a:solidFill>
                <a:effectLst>
                  <a:outerShdw blurRad="38100" dist="38100" dir="2700000" algn="tl">
                    <a:srgbClr val="000000">
                      <a:alpha val="43137"/>
                    </a:srgbClr>
                  </a:outerShdw>
                </a:effectLst>
                <a:latin typeface="+mn-lt"/>
              </a:rPr>
            </a:br>
            <a:r>
              <a:rPr lang="id-ID" b="1" dirty="0">
                <a:solidFill>
                  <a:schemeClr val="accent1">
                    <a:lumMod val="50000"/>
                  </a:schemeClr>
                </a:solidFill>
                <a:effectLst>
                  <a:outerShdw blurRad="38100" dist="38100" dir="2700000" algn="tl">
                    <a:srgbClr val="000000">
                      <a:alpha val="43137"/>
                    </a:srgbClr>
                  </a:outerShdw>
                </a:effectLst>
                <a:latin typeface="+mn-lt"/>
              </a:rPr>
              <a:t>UNTUK</a:t>
            </a:r>
            <a:r>
              <a:rPr lang="en-ID" b="1" dirty="0">
                <a:solidFill>
                  <a:schemeClr val="accent1">
                    <a:lumMod val="50000"/>
                  </a:schemeClr>
                </a:solidFill>
                <a:effectLst>
                  <a:outerShdw blurRad="38100" dist="38100" dir="2700000" algn="tl">
                    <a:srgbClr val="000000">
                      <a:alpha val="43137"/>
                    </a:srgbClr>
                  </a:outerShdw>
                </a:effectLst>
                <a:latin typeface="+mn-lt"/>
              </a:rPr>
              <a:t> </a:t>
            </a:r>
            <a:r>
              <a:rPr lang="id-ID" b="1" dirty="0" smtClean="0">
                <a:solidFill>
                  <a:schemeClr val="accent1">
                    <a:lumMod val="50000"/>
                  </a:schemeClr>
                </a:solidFill>
                <a:effectLst>
                  <a:outerShdw blurRad="38100" dist="38100" dir="2700000" algn="tl">
                    <a:srgbClr val="000000">
                      <a:alpha val="43137"/>
                    </a:srgbClr>
                  </a:outerShdw>
                </a:effectLst>
                <a:latin typeface="+mn-lt"/>
              </a:rPr>
              <a:t>e-PEMBELAJARAN</a:t>
            </a:r>
            <a:r>
              <a:rPr lang="en-ID" b="1" dirty="0" smtClean="0">
                <a:solidFill>
                  <a:schemeClr val="accent1">
                    <a:lumMod val="50000"/>
                  </a:schemeClr>
                </a:solidFill>
                <a:effectLst>
                  <a:outerShdw blurRad="38100" dist="38100" dir="2700000" algn="tl">
                    <a:srgbClr val="000000">
                      <a:alpha val="43137"/>
                    </a:srgbClr>
                  </a:outerShdw>
                </a:effectLst>
                <a:latin typeface="+mn-lt"/>
              </a:rPr>
              <a:t> </a:t>
            </a:r>
            <a:r>
              <a:rPr lang="en-ID" b="1" dirty="0">
                <a:solidFill>
                  <a:schemeClr val="accent1">
                    <a:lumMod val="50000"/>
                  </a:schemeClr>
                </a:solidFill>
                <a:effectLst>
                  <a:outerShdw blurRad="38100" dist="38100" dir="2700000" algn="tl">
                    <a:srgbClr val="000000">
                      <a:alpha val="43137"/>
                    </a:srgbClr>
                  </a:outerShdw>
                </a:effectLst>
                <a:latin typeface="+mn-lt"/>
              </a:rPr>
              <a:t/>
            </a:r>
            <a:br>
              <a:rPr lang="en-ID" b="1" dirty="0">
                <a:solidFill>
                  <a:schemeClr val="accent1">
                    <a:lumMod val="50000"/>
                  </a:schemeClr>
                </a:solidFill>
                <a:effectLst>
                  <a:outerShdw blurRad="38100" dist="38100" dir="2700000" algn="tl">
                    <a:srgbClr val="000000">
                      <a:alpha val="43137"/>
                    </a:srgbClr>
                  </a:outerShdw>
                </a:effectLst>
                <a:latin typeface="+mn-lt"/>
              </a:rPr>
            </a:br>
            <a:r>
              <a:rPr lang="en-ID" b="1" dirty="0">
                <a:solidFill>
                  <a:schemeClr val="accent1">
                    <a:lumMod val="50000"/>
                  </a:schemeClr>
                </a:solidFill>
                <a:effectLst>
                  <a:outerShdw blurRad="38100" dist="38100" dir="2700000" algn="tl">
                    <a:srgbClr val="000000">
                      <a:alpha val="43137"/>
                    </a:srgbClr>
                  </a:outerShdw>
                </a:effectLst>
                <a:latin typeface="+mn-lt"/>
              </a:rPr>
              <a:t>TAHUN 2018</a:t>
            </a:r>
            <a:endParaRPr lang="id-ID" b="1" dirty="0">
              <a:solidFill>
                <a:schemeClr val="accent1">
                  <a:lumMod val="50000"/>
                </a:schemeClr>
              </a:solidFill>
              <a:effectLst>
                <a:outerShdw blurRad="38100" dist="38100" dir="2700000" algn="tl">
                  <a:srgbClr val="000000">
                    <a:alpha val="43137"/>
                  </a:srgbClr>
                </a:outerShdw>
              </a:effectLst>
              <a:latin typeface="+mn-lt"/>
            </a:endParaRPr>
          </a:p>
        </p:txBody>
      </p:sp>
      <p:sp>
        <p:nvSpPr>
          <p:cNvPr id="3" name="Subtitle 2"/>
          <p:cNvSpPr>
            <a:spLocks noGrp="1"/>
          </p:cNvSpPr>
          <p:nvPr>
            <p:ph type="subTitle" idx="4294967295"/>
          </p:nvPr>
        </p:nvSpPr>
        <p:spPr>
          <a:xfrm>
            <a:off x="349250" y="5327650"/>
            <a:ext cx="11459590" cy="883572"/>
          </a:xfrm>
        </p:spPr>
        <p:txBody>
          <a:bodyPr>
            <a:normAutofit fontScale="92500" lnSpcReduction="20000"/>
          </a:bodyPr>
          <a:lstStyle/>
          <a:p>
            <a:pPr marL="0" indent="0" algn="ctr">
              <a:spcBef>
                <a:spcPts val="0"/>
              </a:spcBef>
              <a:buNone/>
            </a:pPr>
            <a:r>
              <a:rPr lang="en-US" sz="2400" b="1" dirty="0" smtClean="0">
                <a:solidFill>
                  <a:schemeClr val="accent5">
                    <a:lumMod val="75000"/>
                  </a:schemeClr>
                </a:solidFill>
              </a:rPr>
              <a:t>UPTD </a:t>
            </a:r>
            <a:r>
              <a:rPr lang="id-ID" sz="2400" b="1" dirty="0" smtClean="0">
                <a:solidFill>
                  <a:schemeClr val="accent5">
                    <a:lumMod val="75000"/>
                  </a:schemeClr>
                </a:solidFill>
              </a:rPr>
              <a:t>TEKNOLOGI </a:t>
            </a:r>
            <a:r>
              <a:rPr lang="en-US" sz="2400" b="1" dirty="0" smtClean="0">
                <a:solidFill>
                  <a:schemeClr val="accent5">
                    <a:lumMod val="75000"/>
                  </a:schemeClr>
                </a:solidFill>
              </a:rPr>
              <a:t>KOUNIKASI DAN </a:t>
            </a:r>
            <a:r>
              <a:rPr lang="id-ID" sz="2400" b="1" dirty="0" smtClean="0">
                <a:solidFill>
                  <a:schemeClr val="accent5">
                    <a:lumMod val="75000"/>
                  </a:schemeClr>
                </a:solidFill>
              </a:rPr>
              <a:t>INFORMASI PENDIDIKAN</a:t>
            </a:r>
            <a:endParaRPr lang="en-US" sz="2400" b="1" dirty="0" smtClean="0">
              <a:solidFill>
                <a:schemeClr val="accent5">
                  <a:lumMod val="75000"/>
                </a:schemeClr>
              </a:solidFill>
            </a:endParaRPr>
          </a:p>
          <a:p>
            <a:pPr marL="0" indent="0" algn="ctr">
              <a:spcBef>
                <a:spcPts val="0"/>
              </a:spcBef>
              <a:buNone/>
            </a:pPr>
            <a:r>
              <a:rPr lang="en-US" sz="2400" b="1" dirty="0" smtClean="0">
                <a:solidFill>
                  <a:schemeClr val="accent1">
                    <a:lumMod val="50000"/>
                  </a:schemeClr>
                </a:solidFill>
              </a:rPr>
              <a:t>DINAS</a:t>
            </a:r>
            <a:r>
              <a:rPr lang="id-ID" sz="2400" b="1" dirty="0" smtClean="0">
                <a:solidFill>
                  <a:schemeClr val="accent1">
                    <a:lumMod val="50000"/>
                  </a:schemeClr>
                </a:solidFill>
              </a:rPr>
              <a:t> </a:t>
            </a:r>
            <a:r>
              <a:rPr lang="id-ID" sz="2400" b="1" dirty="0">
                <a:solidFill>
                  <a:schemeClr val="accent1">
                    <a:lumMod val="50000"/>
                  </a:schemeClr>
                </a:solidFill>
              </a:rPr>
              <a:t>PENDIKAN DAN </a:t>
            </a:r>
            <a:r>
              <a:rPr lang="id-ID" sz="2400" b="1" dirty="0" smtClean="0">
                <a:solidFill>
                  <a:schemeClr val="accent1">
                    <a:lumMod val="50000"/>
                  </a:schemeClr>
                </a:solidFill>
              </a:rPr>
              <a:t>KEBUDAYAAN</a:t>
            </a:r>
            <a:endParaRPr lang="en-US" sz="2400" b="1" dirty="0" smtClean="0">
              <a:solidFill>
                <a:schemeClr val="accent1">
                  <a:lumMod val="50000"/>
                </a:schemeClr>
              </a:solidFill>
            </a:endParaRPr>
          </a:p>
          <a:p>
            <a:pPr marL="0" indent="0" algn="ctr">
              <a:spcBef>
                <a:spcPts val="0"/>
              </a:spcBef>
              <a:buNone/>
            </a:pPr>
            <a:r>
              <a:rPr lang="en-US" sz="2400" b="1" dirty="0" smtClean="0">
                <a:solidFill>
                  <a:schemeClr val="accent1">
                    <a:lumMod val="50000"/>
                  </a:schemeClr>
                </a:solidFill>
              </a:rPr>
              <a:t>PROVINSI KALIMANTAN TIMUR</a:t>
            </a:r>
            <a:endParaRPr lang="id-ID" sz="2400" b="1" dirty="0">
              <a:solidFill>
                <a:schemeClr val="accent1">
                  <a:lumMod val="50000"/>
                </a:schemeClr>
              </a:solidFill>
            </a:endParaRPr>
          </a:p>
        </p:txBody>
      </p:sp>
      <p:pic>
        <p:nvPicPr>
          <p:cNvPr id="5" name="Picture 4">
            <a:extLst>
              <a:ext uri="{FF2B5EF4-FFF2-40B4-BE49-F238E27FC236}">
                <a16:creationId xmlns="" xmlns:a16="http://schemas.microsoft.com/office/drawing/2014/main" id="{71A7F782-E517-49B9-BCE2-64F27609D15C}"/>
              </a:ext>
            </a:extLst>
          </p:cNvPr>
          <p:cNvPicPr>
            <a:picLocks noChangeAspect="1"/>
          </p:cNvPicPr>
          <p:nvPr/>
        </p:nvPicPr>
        <p:blipFill>
          <a:blip r:embed="rId2"/>
          <a:stretch>
            <a:fillRect/>
          </a:stretch>
        </p:blipFill>
        <p:spPr>
          <a:xfrm>
            <a:off x="260577" y="221226"/>
            <a:ext cx="1388223" cy="1223065"/>
          </a:xfrm>
          <a:prstGeom prst="rect">
            <a:avLst/>
          </a:prstGeom>
          <a:effectLst>
            <a:reflection stA="45000" endPos="25000" dir="5400000" sy="-100000" algn="bl" rotWithShape="0"/>
          </a:effectLst>
        </p:spPr>
      </p:pic>
      <p:pic>
        <p:nvPicPr>
          <p:cNvPr id="7" name="Picture 6" descr="pustekkom.jpg">
            <a:extLst>
              <a:ext uri="{FF2B5EF4-FFF2-40B4-BE49-F238E27FC236}">
                <a16:creationId xmlns="" xmlns:a16="http://schemas.microsoft.com/office/drawing/2014/main" id="{4D7ACB7D-7174-4E20-9A34-D999FA53AB75}"/>
              </a:ext>
            </a:extLst>
          </p:cNvPr>
          <p:cNvPicPr>
            <a:picLocks noChangeAspect="1"/>
          </p:cNvPicPr>
          <p:nvPr/>
        </p:nvPicPr>
        <p:blipFill>
          <a:blip r:embed="rId3"/>
          <a:stretch>
            <a:fillRect/>
          </a:stretch>
        </p:blipFill>
        <p:spPr>
          <a:xfrm>
            <a:off x="9370423" y="361943"/>
            <a:ext cx="2438417" cy="857256"/>
          </a:xfrm>
          <a:prstGeom prst="rect">
            <a:avLst/>
          </a:prstGeom>
          <a:effectLst>
            <a:reflection stA="45000" endPos="21000" dir="5400000" sy="-100000" algn="bl" rotWithShape="0"/>
          </a:effectLst>
        </p:spPr>
      </p:pic>
      <p:sp>
        <p:nvSpPr>
          <p:cNvPr id="4" name="TextBox 3">
            <a:extLst>
              <a:ext uri="{FF2B5EF4-FFF2-40B4-BE49-F238E27FC236}">
                <a16:creationId xmlns="" xmlns:a16="http://schemas.microsoft.com/office/drawing/2014/main" id="{DE438C04-1B36-4963-937F-B9877E9446D5}"/>
              </a:ext>
            </a:extLst>
          </p:cNvPr>
          <p:cNvSpPr txBox="1"/>
          <p:nvPr/>
        </p:nvSpPr>
        <p:spPr>
          <a:xfrm>
            <a:off x="2481769" y="4537324"/>
            <a:ext cx="7194550" cy="400110"/>
          </a:xfrm>
          <a:prstGeom prst="rect">
            <a:avLst/>
          </a:prstGeom>
          <a:noFill/>
        </p:spPr>
        <p:txBody>
          <a:bodyPr wrap="square" rtlCol="0">
            <a:spAutoFit/>
          </a:bodyPr>
          <a:lstStyle/>
          <a:p>
            <a:pPr algn="ctr"/>
            <a:r>
              <a:rPr lang="en-ID" sz="2000" b="1" dirty="0" err="1" smtClean="0"/>
              <a:t>Sosialisasi</a:t>
            </a:r>
            <a:r>
              <a:rPr lang="en-ID" sz="2000" b="1" dirty="0" smtClean="0"/>
              <a:t> </a:t>
            </a:r>
            <a:r>
              <a:rPr lang="en-ID" sz="2000" b="1" dirty="0" err="1" smtClean="0"/>
              <a:t>Kuis</a:t>
            </a:r>
            <a:r>
              <a:rPr lang="en-ID" sz="2000" b="1" dirty="0" smtClean="0"/>
              <a:t> </a:t>
            </a:r>
            <a:r>
              <a:rPr lang="en-ID" sz="2000" b="1" dirty="0" err="1" smtClean="0"/>
              <a:t>Kihajar</a:t>
            </a:r>
            <a:r>
              <a:rPr lang="en-ID" sz="2000" b="1" dirty="0" smtClean="0"/>
              <a:t>, Balikpapan 14-15 Mei 2018 </a:t>
            </a:r>
            <a:endParaRPr lang="en-ID" sz="2000" b="1" dirty="0"/>
          </a:p>
        </p:txBody>
      </p:sp>
    </p:spTree>
    <p:extLst>
      <p:ext uri="{BB962C8B-B14F-4D97-AF65-F5344CB8AC3E}">
        <p14:creationId xmlns:p14="http://schemas.microsoft.com/office/powerpoint/2010/main" val="364612449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191344" y="0"/>
            <a:ext cx="10769600" cy="704849"/>
          </a:xfrm>
          <a:prstGeom prst="rect">
            <a:avLst/>
          </a:prstGeom>
          <a:noFill/>
          <a:ln>
            <a:noFill/>
          </a:ln>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id-ID" sz="3600" dirty="0">
                <a:solidFill>
                  <a:schemeClr val="bg1"/>
                </a:solidFill>
              </a:rPr>
              <a:t>TV Edukasi</a:t>
            </a:r>
            <a:endParaRPr lang="id-ID" sz="3600" i="1" dirty="0">
              <a:solidFill>
                <a:srgbClr val="00ACED"/>
              </a:solidFill>
            </a:endParaRPr>
          </a:p>
        </p:txBody>
      </p:sp>
      <p:sp>
        <p:nvSpPr>
          <p:cNvPr id="25604" name="Content Placeholder 2"/>
          <p:cNvSpPr>
            <a:spLocks noGrp="1"/>
          </p:cNvSpPr>
          <p:nvPr>
            <p:ph idx="1"/>
          </p:nvPr>
        </p:nvSpPr>
        <p:spPr>
          <a:xfrm>
            <a:off x="4942417" y="2421467"/>
            <a:ext cx="7186083" cy="2802467"/>
          </a:xfrm>
        </p:spPr>
        <p:txBody>
          <a:bodyPr>
            <a:normAutofit/>
          </a:bodyPr>
          <a:lstStyle/>
          <a:p>
            <a:pPr marL="0" indent="0">
              <a:spcBef>
                <a:spcPct val="0"/>
              </a:spcBef>
              <a:buNone/>
            </a:pPr>
            <a:r>
              <a:rPr lang="id-ID" sz="2133">
                <a:solidFill>
                  <a:schemeClr val="bg1"/>
                </a:solidFill>
                <a:latin typeface="Segoe UI" pitchFamily="34" charset="0"/>
                <a:cs typeface="Segoe UI" pitchFamily="34" charset="0"/>
              </a:rPr>
              <a:t>Pengembangan Profesi Berkelanjutan (PPB) merupakan salah satu fasilitas yang tersedia pada Portal Rumah Belajar. </a:t>
            </a:r>
            <a:endParaRPr lang="en-US" sz="2133">
              <a:solidFill>
                <a:schemeClr val="bg1"/>
              </a:solidFill>
              <a:latin typeface="Segoe UI" pitchFamily="34" charset="0"/>
              <a:cs typeface="Segoe UI" pitchFamily="34" charset="0"/>
            </a:endParaRPr>
          </a:p>
          <a:p>
            <a:pPr marL="0" indent="0">
              <a:spcBef>
                <a:spcPct val="0"/>
              </a:spcBef>
              <a:buNone/>
            </a:pPr>
            <a:endParaRPr lang="id-ID" sz="2133">
              <a:solidFill>
                <a:schemeClr val="bg1"/>
              </a:solidFill>
              <a:latin typeface="Segoe UI" pitchFamily="34" charset="0"/>
              <a:cs typeface="Segoe UI" pitchFamily="34" charset="0"/>
            </a:endParaRPr>
          </a:p>
          <a:p>
            <a:pPr marL="0" indent="0">
              <a:spcBef>
                <a:spcPct val="0"/>
              </a:spcBef>
              <a:buNone/>
            </a:pPr>
            <a:r>
              <a:rPr lang="id-ID" sz="2133">
                <a:solidFill>
                  <a:schemeClr val="bg1"/>
                </a:solidFill>
                <a:latin typeface="Segoe UI" pitchFamily="34" charset="0"/>
                <a:cs typeface="Segoe UI" pitchFamily="34" charset="0"/>
              </a:rPr>
              <a:t>PPB mencakup kegiatan pendidikan dan pelatihan yang dapat diambil oleh guru secara online. Seorang guru dapat mengambil pelatihan, yang terdiri dari rangkaian diklat sesuai dengan spesifikasi yang dimilikinya. Setiap pengguna dapat mengakses aplikasi melalui web </a:t>
            </a:r>
          </a:p>
        </p:txBody>
      </p:sp>
      <p:pic>
        <p:nvPicPr>
          <p:cNvPr id="7" name="Picture 6">
            <a:extLst>
              <a:ext uri="{FF2B5EF4-FFF2-40B4-BE49-F238E27FC236}">
                <a16:creationId xmlns="" xmlns:a16="http://schemas.microsoft.com/office/drawing/2014/main" id="{E94C1687-4584-4CD9-BC39-A6CD250AFC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8844" y="2588906"/>
            <a:ext cx="4819656" cy="3731493"/>
          </a:xfrm>
          <a:prstGeom prst="rect">
            <a:avLst/>
          </a:prstGeom>
        </p:spPr>
      </p:pic>
      <p:pic>
        <p:nvPicPr>
          <p:cNvPr id="5" name="Picture 4">
            <a:extLst>
              <a:ext uri="{FF2B5EF4-FFF2-40B4-BE49-F238E27FC236}">
                <a16:creationId xmlns="" xmlns:a16="http://schemas.microsoft.com/office/drawing/2014/main" id="{215B01C6-F9A6-49B2-A4EE-F426924125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797" y="1307558"/>
            <a:ext cx="6984776" cy="3943962"/>
          </a:xfrm>
          <a:prstGeom prst="rect">
            <a:avLst/>
          </a:prstGeom>
        </p:spPr>
      </p:pic>
      <p:pic>
        <p:nvPicPr>
          <p:cNvPr id="9" name="Picture 8">
            <a:extLst>
              <a:ext uri="{FF2B5EF4-FFF2-40B4-BE49-F238E27FC236}">
                <a16:creationId xmlns="" xmlns:a16="http://schemas.microsoft.com/office/drawing/2014/main" id="{99653A5F-7A2B-4273-BDF2-368F11B9FE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36160" y="1070023"/>
            <a:ext cx="3748987" cy="1491297"/>
          </a:xfrm>
          <a:prstGeom prst="rect">
            <a:avLst/>
          </a:prstGeom>
        </p:spPr>
      </p:pic>
      <p:pic>
        <p:nvPicPr>
          <p:cNvPr id="11" name="Picture 10">
            <a:extLst>
              <a:ext uri="{FF2B5EF4-FFF2-40B4-BE49-F238E27FC236}">
                <a16:creationId xmlns="" xmlns:a16="http://schemas.microsoft.com/office/drawing/2014/main" id="{7394181A-A516-4CF2-9322-B41CB1CF50D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99456" y="4221088"/>
            <a:ext cx="4248472" cy="2342195"/>
          </a:xfrm>
          <a:prstGeom prst="rect">
            <a:avLst/>
          </a:prstGeom>
        </p:spPr>
      </p:pic>
      <p:sp>
        <p:nvSpPr>
          <p:cNvPr id="10" name="Judul 1"/>
          <p:cNvSpPr>
            <a:spLocks noGrp="1"/>
          </p:cNvSpPr>
          <p:nvPr>
            <p:ph type="title"/>
          </p:nvPr>
        </p:nvSpPr>
        <p:spPr>
          <a:xfrm>
            <a:off x="768054" y="420914"/>
            <a:ext cx="10515600" cy="506365"/>
          </a:xfrm>
        </p:spPr>
        <p:txBody>
          <a:bodyPr>
            <a:normAutofit/>
          </a:bodyPr>
          <a:lstStyle/>
          <a:p>
            <a:r>
              <a:rPr lang="en-US" sz="3000" dirty="0"/>
              <a:t>TV </a:t>
            </a:r>
            <a:r>
              <a:rPr lang="en-US" sz="3000" dirty="0" err="1"/>
              <a:t>Edukasi</a:t>
            </a:r>
            <a:endParaRPr lang="en-US" sz="3000" dirty="0"/>
          </a:p>
        </p:txBody>
      </p:sp>
    </p:spTree>
    <p:extLst>
      <p:ext uri="{BB962C8B-B14F-4D97-AF65-F5344CB8AC3E}">
        <p14:creationId xmlns:p14="http://schemas.microsoft.com/office/powerpoint/2010/main" val="3740609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 name="Rounded Rectangle 712"/>
          <p:cNvSpPr/>
          <p:nvPr/>
        </p:nvSpPr>
        <p:spPr>
          <a:xfrm>
            <a:off x="5007254" y="1064723"/>
            <a:ext cx="3672408" cy="2088232"/>
          </a:xfrm>
          <a:prstGeom prst="round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14" name="Rounded Rectangle 713"/>
          <p:cNvSpPr/>
          <p:nvPr/>
        </p:nvSpPr>
        <p:spPr>
          <a:xfrm>
            <a:off x="9195422" y="1064722"/>
            <a:ext cx="2088232" cy="2969390"/>
          </a:xfrm>
          <a:prstGeom prst="round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486" name="Rounded Rectangle 20485"/>
          <p:cNvSpPr/>
          <p:nvPr/>
        </p:nvSpPr>
        <p:spPr>
          <a:xfrm>
            <a:off x="426976" y="1064722"/>
            <a:ext cx="4231861" cy="1979285"/>
          </a:xfrm>
          <a:prstGeom prst="round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20483" name="Picture 6" descr="https://encrypted-tbn0.gstatic.com/images?q=tbn:ANd9GcRCQWf1JQynxmXj-d-69vWnd2PdQZKxaQoTjWzqcBhNPxktvU2BG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07343" y="-29669"/>
            <a:ext cx="2012438" cy="89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title"/>
          </p:nvPr>
        </p:nvSpPr>
        <p:spPr>
          <a:xfrm>
            <a:off x="609600" y="0"/>
            <a:ext cx="6638528" cy="836712"/>
          </a:xfrm>
        </p:spPr>
        <p:txBody>
          <a:bodyPr>
            <a:normAutofit/>
          </a:bodyPr>
          <a:lstStyle/>
          <a:p>
            <a:pPr algn="l"/>
            <a:r>
              <a:rPr lang="id-ID" i="1" dirty="0" smtClean="0">
                <a:solidFill>
                  <a:schemeClr val="bg1"/>
                </a:solidFill>
              </a:rPr>
              <a:t>Cara Akses </a:t>
            </a:r>
            <a:endParaRPr lang="en-US" i="1" dirty="0">
              <a:solidFill>
                <a:schemeClr val="bg1"/>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11446" y="1213584"/>
            <a:ext cx="1701796" cy="2671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6976" y="1179304"/>
            <a:ext cx="4231861" cy="161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5" name="Rounded Rectangle 714"/>
          <p:cNvSpPr/>
          <p:nvPr/>
        </p:nvSpPr>
        <p:spPr>
          <a:xfrm>
            <a:off x="426976" y="3170017"/>
            <a:ext cx="4231861" cy="2431209"/>
          </a:xfrm>
          <a:prstGeom prst="roundRect">
            <a:avLst/>
          </a:prstGeom>
          <a:solidFill>
            <a:srgbClr val="225FE9">
              <a:alpha val="3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id-ID" b="1" dirty="0" smtClean="0">
                <a:solidFill>
                  <a:schemeClr val="tx1"/>
                </a:solidFill>
              </a:rPr>
              <a:t>PARABOLA :</a:t>
            </a:r>
          </a:p>
          <a:p>
            <a:r>
              <a:rPr lang="en-US" b="1" dirty="0" err="1">
                <a:solidFill>
                  <a:schemeClr val="tx1"/>
                </a:solidFill>
              </a:rPr>
              <a:t>Satelit</a:t>
            </a:r>
            <a:r>
              <a:rPr lang="en-US" b="1" dirty="0">
                <a:solidFill>
                  <a:schemeClr val="tx1"/>
                </a:solidFill>
              </a:rPr>
              <a:t> --------------------------</a:t>
            </a:r>
            <a:r>
              <a:rPr lang="en-US" b="1" dirty="0" err="1">
                <a:solidFill>
                  <a:schemeClr val="tx1"/>
                </a:solidFill>
              </a:rPr>
              <a:t>Palapa</a:t>
            </a:r>
            <a:r>
              <a:rPr lang="en-US" b="1" dirty="0">
                <a:solidFill>
                  <a:schemeClr val="tx1"/>
                </a:solidFill>
              </a:rPr>
              <a:t> </a:t>
            </a:r>
            <a:r>
              <a:rPr lang="en-US" b="1" dirty="0" err="1">
                <a:solidFill>
                  <a:schemeClr val="tx1"/>
                </a:solidFill>
              </a:rPr>
              <a:t>DFrekuensi</a:t>
            </a:r>
            <a:r>
              <a:rPr lang="en-US" b="1" dirty="0">
                <a:solidFill>
                  <a:schemeClr val="tx1"/>
                </a:solidFill>
              </a:rPr>
              <a:t> </a:t>
            </a:r>
            <a:r>
              <a:rPr lang="en-US" b="1" dirty="0" smtClean="0">
                <a:solidFill>
                  <a:schemeClr val="tx1"/>
                </a:solidFill>
              </a:rPr>
              <a:t>---------------</a:t>
            </a:r>
            <a:r>
              <a:rPr lang="id-ID" b="1" dirty="0" smtClean="0">
                <a:solidFill>
                  <a:schemeClr val="tx1"/>
                </a:solidFill>
              </a:rPr>
              <a:t>-</a:t>
            </a:r>
            <a:r>
              <a:rPr lang="en-US" b="1" dirty="0" smtClean="0">
                <a:solidFill>
                  <a:schemeClr val="tx1"/>
                </a:solidFill>
              </a:rPr>
              <a:t>---</a:t>
            </a:r>
            <a:r>
              <a:rPr lang="en-US" b="1" dirty="0">
                <a:solidFill>
                  <a:schemeClr val="tx1"/>
                </a:solidFill>
              </a:rPr>
              <a:t>4005 MHz                 Symbol Rate </a:t>
            </a:r>
            <a:r>
              <a:rPr lang="en-US" b="1" dirty="0" smtClean="0">
                <a:solidFill>
                  <a:schemeClr val="tx1"/>
                </a:solidFill>
              </a:rPr>
              <a:t>-----------------</a:t>
            </a:r>
            <a:r>
              <a:rPr lang="en-US" b="1" dirty="0">
                <a:solidFill>
                  <a:schemeClr val="tx1"/>
                </a:solidFill>
              </a:rPr>
              <a:t>4800 </a:t>
            </a:r>
            <a:r>
              <a:rPr lang="en-US" b="1" dirty="0" err="1">
                <a:solidFill>
                  <a:schemeClr val="tx1"/>
                </a:solidFill>
              </a:rPr>
              <a:t>ksps</a:t>
            </a:r>
            <a:r>
              <a:rPr lang="en-US" b="1" dirty="0">
                <a:solidFill>
                  <a:schemeClr val="tx1"/>
                </a:solidFill>
              </a:rPr>
              <a:t>            </a:t>
            </a:r>
            <a:r>
              <a:rPr lang="en-US" b="1" dirty="0" err="1">
                <a:solidFill>
                  <a:schemeClr val="tx1"/>
                </a:solidFill>
              </a:rPr>
              <a:t>Polarisasi</a:t>
            </a:r>
            <a:r>
              <a:rPr lang="en-US" b="1" dirty="0">
                <a:solidFill>
                  <a:schemeClr val="tx1"/>
                </a:solidFill>
              </a:rPr>
              <a:t> ----------------------</a:t>
            </a:r>
            <a:r>
              <a:rPr lang="en-US" b="1" dirty="0" err="1">
                <a:solidFill>
                  <a:schemeClr val="tx1"/>
                </a:solidFill>
              </a:rPr>
              <a:t>VerticalVideo</a:t>
            </a:r>
            <a:r>
              <a:rPr lang="en-US" b="1" dirty="0">
                <a:solidFill>
                  <a:schemeClr val="tx1"/>
                </a:solidFill>
              </a:rPr>
              <a:t> PID </a:t>
            </a:r>
            <a:r>
              <a:rPr lang="en-US" b="1" dirty="0" smtClean="0">
                <a:solidFill>
                  <a:schemeClr val="tx1"/>
                </a:solidFill>
              </a:rPr>
              <a:t>----------------</a:t>
            </a:r>
            <a:r>
              <a:rPr lang="id-ID" b="1" dirty="0" smtClean="0">
                <a:solidFill>
                  <a:schemeClr val="tx1"/>
                </a:solidFill>
              </a:rPr>
              <a:t>---------</a:t>
            </a:r>
            <a:r>
              <a:rPr lang="en-US" b="1" dirty="0" smtClean="0">
                <a:solidFill>
                  <a:schemeClr val="tx1"/>
                </a:solidFill>
              </a:rPr>
              <a:t>-----308</a:t>
            </a:r>
            <a:endParaRPr lang="id-ID" b="1" dirty="0" smtClean="0">
              <a:solidFill>
                <a:schemeClr val="tx1"/>
              </a:solidFill>
            </a:endParaRPr>
          </a:p>
          <a:p>
            <a:r>
              <a:rPr lang="en-US" b="1" dirty="0" smtClean="0">
                <a:solidFill>
                  <a:schemeClr val="tx1"/>
                </a:solidFill>
              </a:rPr>
              <a:t>Audio </a:t>
            </a:r>
            <a:r>
              <a:rPr lang="en-US" b="1" dirty="0">
                <a:solidFill>
                  <a:schemeClr val="tx1"/>
                </a:solidFill>
              </a:rPr>
              <a:t>PID ---------------------</a:t>
            </a:r>
            <a:r>
              <a:rPr lang="en-US" b="1" dirty="0" smtClean="0">
                <a:solidFill>
                  <a:schemeClr val="tx1"/>
                </a:solidFill>
              </a:rPr>
              <a:t>256</a:t>
            </a:r>
            <a:endParaRPr lang="id-ID" b="1" dirty="0" smtClean="0">
              <a:solidFill>
                <a:schemeClr val="tx1"/>
              </a:solidFill>
            </a:endParaRPr>
          </a:p>
          <a:p>
            <a:r>
              <a:rPr lang="en-US" b="1" dirty="0" smtClean="0">
                <a:solidFill>
                  <a:schemeClr val="tx1"/>
                </a:solidFill>
              </a:rPr>
              <a:t>PIC</a:t>
            </a:r>
            <a:r>
              <a:rPr lang="en-US" b="1" dirty="0">
                <a:solidFill>
                  <a:schemeClr val="tx1"/>
                </a:solidFill>
              </a:rPr>
              <a:t>. PID </a:t>
            </a:r>
            <a:r>
              <a:rPr lang="en-US" b="1" dirty="0" smtClean="0">
                <a:solidFill>
                  <a:schemeClr val="tx1"/>
                </a:solidFill>
              </a:rPr>
              <a:t>---------------------</a:t>
            </a:r>
            <a:r>
              <a:rPr lang="id-ID" b="1" dirty="0" smtClean="0">
                <a:solidFill>
                  <a:schemeClr val="tx1"/>
                </a:solidFill>
              </a:rPr>
              <a:t>-</a:t>
            </a:r>
            <a:r>
              <a:rPr lang="en-US" b="1" dirty="0" smtClean="0">
                <a:solidFill>
                  <a:schemeClr val="tx1"/>
                </a:solidFill>
              </a:rPr>
              <a:t>--</a:t>
            </a:r>
            <a:r>
              <a:rPr lang="en-US" b="1" dirty="0">
                <a:solidFill>
                  <a:schemeClr val="tx1"/>
                </a:solidFill>
              </a:rPr>
              <a:t>189</a:t>
            </a:r>
            <a:endParaRPr lang="en-US" b="1" dirty="0" smtClean="0">
              <a:solidFill>
                <a:schemeClr val="tx1"/>
              </a:solidFill>
            </a:endParaRPr>
          </a:p>
          <a:p>
            <a:pPr marL="342900" indent="-342900">
              <a:buAutoNum type="arabicPeriod"/>
            </a:pPr>
            <a:endParaRPr lang="en-US" dirty="0" smtClean="0">
              <a:solidFill>
                <a:schemeClr val="tx1"/>
              </a:solidFill>
            </a:endParaRPr>
          </a:p>
          <a:p>
            <a:endParaRPr lang="en-US" dirty="0" smtClean="0">
              <a:solidFill>
                <a:schemeClr val="tx1"/>
              </a:solidFill>
            </a:endParaRPr>
          </a:p>
          <a:p>
            <a:pPr marL="342900" indent="-342900">
              <a:buAutoNum type="arabicPeriod"/>
            </a:pPr>
            <a:endParaRPr lang="en-US" dirty="0">
              <a:solidFill>
                <a:schemeClr val="tx1"/>
              </a:solidFill>
            </a:endParaRPr>
          </a:p>
        </p:txBody>
      </p:sp>
      <p:sp>
        <p:nvSpPr>
          <p:cNvPr id="716" name="Rounded Rectangle 715"/>
          <p:cNvSpPr/>
          <p:nvPr/>
        </p:nvSpPr>
        <p:spPr>
          <a:xfrm>
            <a:off x="5007255" y="3368978"/>
            <a:ext cx="3672408" cy="2664296"/>
          </a:xfrm>
          <a:prstGeom prst="roundRect">
            <a:avLst/>
          </a:prstGeom>
          <a:solidFill>
            <a:srgbClr val="225FE9">
              <a:alpha val="3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id-ID" b="1" dirty="0" smtClean="0">
                <a:solidFill>
                  <a:schemeClr val="tx1"/>
                </a:solidFill>
              </a:rPr>
              <a:t>STREAMING :</a:t>
            </a:r>
          </a:p>
          <a:p>
            <a:pPr algn="ctr"/>
            <a:r>
              <a:rPr lang="id-ID" b="1" dirty="0" smtClean="0">
                <a:solidFill>
                  <a:schemeClr val="tx1"/>
                </a:solidFill>
                <a:hlinkClick r:id="rId5"/>
              </a:rPr>
              <a:t>http://tve.kemdikbud.go.id</a:t>
            </a:r>
            <a:endParaRPr lang="id-ID" b="1" dirty="0" smtClean="0">
              <a:solidFill>
                <a:schemeClr val="tx1"/>
              </a:solidFill>
            </a:endParaRPr>
          </a:p>
          <a:p>
            <a:pPr algn="ctr"/>
            <a:endParaRPr lang="id-ID" b="1" dirty="0" smtClean="0">
              <a:solidFill>
                <a:schemeClr val="tx1"/>
              </a:solidFill>
            </a:endParaRPr>
          </a:p>
          <a:p>
            <a:pPr algn="ctr"/>
            <a:endParaRPr lang="id-ID" b="1" dirty="0">
              <a:solidFill>
                <a:schemeClr val="tx1"/>
              </a:solidFill>
            </a:endParaRPr>
          </a:p>
          <a:p>
            <a:pPr algn="ctr"/>
            <a:r>
              <a:rPr lang="id-ID" b="1" dirty="0" smtClean="0">
                <a:solidFill>
                  <a:schemeClr val="tx1"/>
                </a:solidFill>
              </a:rPr>
              <a:t>YOUTUBE :</a:t>
            </a:r>
          </a:p>
          <a:p>
            <a:pPr algn="ctr"/>
            <a:endParaRPr lang="id-ID" b="1" dirty="0">
              <a:solidFill>
                <a:schemeClr val="tx1"/>
              </a:solidFill>
            </a:endParaRPr>
          </a:p>
          <a:p>
            <a:pPr algn="ctr"/>
            <a:r>
              <a:rPr lang="id-ID" b="1" dirty="0" smtClean="0">
                <a:solidFill>
                  <a:schemeClr val="tx1"/>
                </a:solidFill>
              </a:rPr>
              <a:t>Televisi Edukasi</a:t>
            </a:r>
          </a:p>
          <a:p>
            <a:pPr algn="ctr"/>
            <a:r>
              <a:rPr lang="id-ID" b="1" dirty="0" smtClean="0">
                <a:solidFill>
                  <a:schemeClr val="tx1"/>
                </a:solidFill>
              </a:rPr>
              <a:t>Televisi Edukasi News</a:t>
            </a:r>
            <a:endParaRPr lang="id-ID" b="1" dirty="0">
              <a:solidFill>
                <a:schemeClr val="tx1"/>
              </a:solidFill>
            </a:endParaRPr>
          </a:p>
          <a:p>
            <a:endParaRPr lang="en-US" dirty="0" smtClean="0">
              <a:solidFill>
                <a:schemeClr val="tx1"/>
              </a:solidFill>
            </a:endParaRPr>
          </a:p>
          <a:p>
            <a:endParaRPr lang="en-US" dirty="0" smtClean="0">
              <a:solidFill>
                <a:schemeClr val="tx1"/>
              </a:solidFill>
            </a:endParaRPr>
          </a:p>
          <a:p>
            <a:pPr marL="342900" indent="-342900">
              <a:buAutoNum type="arabicPeriod"/>
            </a:pPr>
            <a:endParaRPr lang="en-US" dirty="0">
              <a:solidFill>
                <a:schemeClr val="tx1"/>
              </a:solidFill>
            </a:endParaRPr>
          </a:p>
        </p:txBody>
      </p:sp>
      <p:sp>
        <p:nvSpPr>
          <p:cNvPr id="717" name="Rounded Rectangle 716"/>
          <p:cNvSpPr/>
          <p:nvPr/>
        </p:nvSpPr>
        <p:spPr>
          <a:xfrm>
            <a:off x="9180415" y="4186513"/>
            <a:ext cx="2103239" cy="1846761"/>
          </a:xfrm>
          <a:prstGeom prst="roundRect">
            <a:avLst/>
          </a:prstGeom>
          <a:solidFill>
            <a:srgbClr val="225FE9">
              <a:alpha val="3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id-ID" sz="1600" b="1" dirty="0" smtClean="0">
                <a:solidFill>
                  <a:schemeClr val="tx1"/>
                </a:solidFill>
              </a:rPr>
              <a:t>MOBILE :</a:t>
            </a:r>
          </a:p>
          <a:p>
            <a:pPr algn="ctr"/>
            <a:endParaRPr lang="id-ID" sz="1600" b="1" dirty="0" smtClean="0">
              <a:solidFill>
                <a:schemeClr val="tx1"/>
              </a:solidFill>
            </a:endParaRPr>
          </a:p>
          <a:p>
            <a:pPr algn="ctr"/>
            <a:r>
              <a:rPr lang="id-ID" sz="1600" b="1" dirty="0" smtClean="0">
                <a:solidFill>
                  <a:schemeClr val="tx1"/>
                </a:solidFill>
              </a:rPr>
              <a:t>Playstore :</a:t>
            </a:r>
          </a:p>
          <a:p>
            <a:pPr algn="ctr"/>
            <a:r>
              <a:rPr lang="id-ID" sz="1600" b="1" dirty="0" smtClean="0">
                <a:solidFill>
                  <a:schemeClr val="tx1"/>
                </a:solidFill>
              </a:rPr>
              <a:t>TV Edukasi</a:t>
            </a:r>
          </a:p>
          <a:p>
            <a:pPr algn="ctr"/>
            <a:endParaRPr lang="id-ID" sz="1600" b="1" dirty="0" smtClean="0">
              <a:solidFill>
                <a:schemeClr val="tx1"/>
              </a:solidFill>
            </a:endParaRPr>
          </a:p>
          <a:p>
            <a:pPr algn="ctr"/>
            <a:r>
              <a:rPr lang="id-ID" sz="1600" b="1" dirty="0" smtClean="0">
                <a:solidFill>
                  <a:schemeClr val="tx1"/>
                </a:solidFill>
              </a:rPr>
              <a:t>Appstore :</a:t>
            </a:r>
            <a:endParaRPr lang="id-ID" sz="1600" b="1" dirty="0">
              <a:solidFill>
                <a:schemeClr val="tx1"/>
              </a:solidFill>
            </a:endParaRPr>
          </a:p>
          <a:p>
            <a:pPr algn="ctr"/>
            <a:r>
              <a:rPr lang="id-ID" sz="1600" b="1" dirty="0">
                <a:solidFill>
                  <a:schemeClr val="tx1"/>
                </a:solidFill>
              </a:rPr>
              <a:t>TV Edukasi</a:t>
            </a:r>
          </a:p>
          <a:p>
            <a:endParaRPr lang="en-US" sz="1600" dirty="0" smtClean="0">
              <a:solidFill>
                <a:schemeClr val="tx1"/>
              </a:solidFill>
            </a:endParaRPr>
          </a:p>
          <a:p>
            <a:endParaRPr lang="en-US" sz="1600" dirty="0" smtClean="0">
              <a:solidFill>
                <a:schemeClr val="tx1"/>
              </a:solidFill>
            </a:endParaRPr>
          </a:p>
          <a:p>
            <a:pPr marL="342900" indent="-342900">
              <a:buAutoNum type="arabicPeriod"/>
            </a:pPr>
            <a:endParaRPr lang="en-US" sz="1600" dirty="0">
              <a:solidFill>
                <a:schemeClr val="tx1"/>
              </a:solidFill>
            </a:endParaRPr>
          </a:p>
        </p:txBody>
      </p:sp>
      <p:pic>
        <p:nvPicPr>
          <p:cNvPr id="718" name="Picture 717"/>
          <p:cNvPicPr/>
          <p:nvPr/>
        </p:nvPicPr>
        <p:blipFill rotWithShape="1">
          <a:blip r:embed="rId6"/>
          <a:srcRect t="4734" r="4695" b="5326"/>
          <a:stretch/>
        </p:blipFill>
        <p:spPr bwMode="auto">
          <a:xfrm>
            <a:off x="5318530" y="1267692"/>
            <a:ext cx="3088953" cy="1682293"/>
          </a:xfrm>
          <a:prstGeom prst="rect">
            <a:avLst/>
          </a:prstGeom>
          <a:ln>
            <a:noFill/>
          </a:ln>
          <a:extLst>
            <a:ext uri="{53640926-AAD7-44D8-BBD7-CCE9431645EC}">
              <a14:shadowObscured xmlns:a14="http://schemas.microsoft.com/office/drawing/2010/main"/>
            </a:ext>
          </a:extLst>
        </p:spPr>
      </p:pic>
      <p:sp>
        <p:nvSpPr>
          <p:cNvPr id="13" name="Judul 1"/>
          <p:cNvSpPr txBox="1">
            <a:spLocks/>
          </p:cNvSpPr>
          <p:nvPr/>
        </p:nvSpPr>
        <p:spPr>
          <a:xfrm>
            <a:off x="768054" y="420914"/>
            <a:ext cx="10515600" cy="50636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3600" b="0" kern="1200" cap="none" spc="0" dirty="0" smtClean="0">
                <a:ln w="0"/>
                <a:solidFill>
                  <a:schemeClr val="accent1">
                    <a:lumMod val="75000"/>
                  </a:schemeClr>
                </a:solidFill>
                <a:effectLst/>
                <a:latin typeface="Aharoni" panose="02010803020104030203" pitchFamily="2" charset="-79"/>
                <a:ea typeface="+mj-ea"/>
                <a:cs typeface="Aharoni" panose="02010803020104030203" pitchFamily="2" charset="-79"/>
              </a:defRPr>
            </a:lvl1pPr>
          </a:lstStyle>
          <a:p>
            <a:r>
              <a:rPr lang="id-ID" sz="3000" dirty="0" smtClean="0"/>
              <a:t>Cara Akses</a:t>
            </a:r>
            <a:endParaRPr lang="id-ID" sz="3000" dirty="0"/>
          </a:p>
        </p:txBody>
      </p:sp>
    </p:spTree>
    <p:extLst>
      <p:ext uri="{BB962C8B-B14F-4D97-AF65-F5344CB8AC3E}">
        <p14:creationId xmlns:p14="http://schemas.microsoft.com/office/powerpoint/2010/main" val="1048792947"/>
      </p:ext>
    </p:extLst>
  </p:cSld>
  <p:clrMapOvr>
    <a:masterClrMapping/>
  </p:clrMapOvr>
  <p:transition spd="slow">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3733805" y="1059873"/>
            <a:ext cx="3858732" cy="3858732"/>
          </a:xfrm>
          <a:prstGeom prst="ellipse">
            <a:avLst/>
          </a:prstGeom>
          <a:noFill/>
          <a:ln w="317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lumMod val="85000"/>
                    <a:lumOff val="15000"/>
                  </a:schemeClr>
                </a:solidFill>
              </a:ln>
            </a:endParaRPr>
          </a:p>
        </p:txBody>
      </p:sp>
      <p:sp>
        <p:nvSpPr>
          <p:cNvPr id="2" name="Title 1"/>
          <p:cNvSpPr>
            <a:spLocks noGrp="1"/>
          </p:cNvSpPr>
          <p:nvPr>
            <p:ph type="title"/>
          </p:nvPr>
        </p:nvSpPr>
        <p:spPr>
          <a:xfrm>
            <a:off x="4133368" y="3228395"/>
            <a:ext cx="3406580" cy="1325563"/>
          </a:xfrm>
        </p:spPr>
        <p:txBody>
          <a:bodyPr>
            <a:normAutofit fontScale="90000"/>
          </a:bodyPr>
          <a:lstStyle/>
          <a:p>
            <a:pPr algn="ctr"/>
            <a:r>
              <a:rPr lang="fi-FI" sz="3600" b="1" dirty="0" err="1"/>
              <a:t>Saluran</a:t>
            </a:r>
            <a:r>
              <a:rPr lang="fi-FI" sz="3600" b="1" dirty="0"/>
              <a:t> </a:t>
            </a:r>
            <a:r>
              <a:rPr lang="fi-FI" sz="3600" b="1" dirty="0" err="1"/>
              <a:t>siaran</a:t>
            </a:r>
            <a:r>
              <a:rPr lang="fi-FI" sz="3600" b="1" dirty="0"/>
              <a:t> TV </a:t>
            </a:r>
            <a:r>
              <a:rPr lang="fi-FI" sz="3600" b="1" dirty="0" err="1"/>
              <a:t>edukasi</a:t>
            </a:r>
            <a:r>
              <a:rPr lang="fi-FI" sz="3600" b="1" dirty="0"/>
              <a:t> </a:t>
            </a:r>
            <a:r>
              <a:rPr lang="fi-FI" sz="3600" b="1" dirty="0" err="1"/>
              <a:t>dan</a:t>
            </a:r>
            <a:r>
              <a:rPr lang="fi-FI" sz="3600" b="1" dirty="0"/>
              <a:t> </a:t>
            </a:r>
            <a:r>
              <a:rPr lang="fi-FI" sz="3600" b="1" dirty="0" err="1"/>
              <a:t>suara</a:t>
            </a:r>
            <a:r>
              <a:rPr lang="fi-FI" sz="3600" b="1" dirty="0"/>
              <a:t> </a:t>
            </a:r>
            <a:r>
              <a:rPr lang="fi-FI" sz="3600" b="1" dirty="0" err="1"/>
              <a:t>edukasi</a:t>
            </a:r>
            <a:endParaRPr lang="en-US" sz="3600" b="1" dirty="0"/>
          </a:p>
        </p:txBody>
      </p:sp>
      <p:sp>
        <p:nvSpPr>
          <p:cNvPr id="5" name="Title 1"/>
          <p:cNvSpPr txBox="1">
            <a:spLocks/>
          </p:cNvSpPr>
          <p:nvPr/>
        </p:nvSpPr>
        <p:spPr>
          <a:xfrm>
            <a:off x="842470" y="1167122"/>
            <a:ext cx="369002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err="1"/>
              <a:t>Siaran</a:t>
            </a:r>
            <a:r>
              <a:rPr lang="en-US" sz="2800" dirty="0"/>
              <a:t> TV </a:t>
            </a:r>
            <a:r>
              <a:rPr lang="en-US" sz="2800" dirty="0" err="1"/>
              <a:t>edukasi</a:t>
            </a:r>
            <a:r>
              <a:rPr lang="en-US" sz="2800" dirty="0"/>
              <a:t> via </a:t>
            </a:r>
            <a:r>
              <a:rPr lang="en-US" sz="2800" dirty="0" err="1"/>
              <a:t>satelit</a:t>
            </a:r>
            <a:r>
              <a:rPr lang="en-US" sz="2800" dirty="0"/>
              <a:t> </a:t>
            </a:r>
          </a:p>
        </p:txBody>
      </p:sp>
      <p:grpSp>
        <p:nvGrpSpPr>
          <p:cNvPr id="7" name="Group 6"/>
          <p:cNvGrpSpPr/>
          <p:nvPr/>
        </p:nvGrpSpPr>
        <p:grpSpPr>
          <a:xfrm>
            <a:off x="3886878" y="1544145"/>
            <a:ext cx="492982" cy="492982"/>
            <a:chOff x="7880997" y="3210679"/>
            <a:chExt cx="492982" cy="492982"/>
          </a:xfrm>
        </p:grpSpPr>
        <p:sp>
          <p:nvSpPr>
            <p:cNvPr id="8" name="Oval 7"/>
            <p:cNvSpPr/>
            <p:nvPr/>
          </p:nvSpPr>
          <p:spPr>
            <a:xfrm>
              <a:off x="7880997" y="3210679"/>
              <a:ext cx="492982" cy="492982"/>
            </a:xfrm>
            <a:prstGeom prst="ellipse">
              <a:avLst/>
            </a:prstGeom>
            <a:solidFill>
              <a:srgbClr val="B1F2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8009333" y="3339014"/>
              <a:ext cx="236309" cy="23630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itle 1"/>
          <p:cNvSpPr txBox="1">
            <a:spLocks/>
          </p:cNvSpPr>
          <p:nvPr/>
        </p:nvSpPr>
        <p:spPr>
          <a:xfrm>
            <a:off x="3240880" y="4631484"/>
            <a:ext cx="623235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2800" dirty="0"/>
              <a:t>Web </a:t>
            </a:r>
            <a:r>
              <a:rPr lang="fi-FI" sz="2800" dirty="0" err="1"/>
              <a:t>Streaming</a:t>
            </a:r>
            <a:r>
              <a:rPr lang="fi-FI" sz="2800" dirty="0"/>
              <a:t> TV </a:t>
            </a:r>
            <a:r>
              <a:rPr lang="fi-FI" sz="2800" dirty="0" err="1"/>
              <a:t>edukasi</a:t>
            </a:r>
            <a:r>
              <a:rPr lang="fi-FI" sz="2800" dirty="0"/>
              <a:t> </a:t>
            </a:r>
            <a:endParaRPr lang="en-US" sz="2800" dirty="0"/>
          </a:p>
        </p:txBody>
      </p:sp>
      <p:grpSp>
        <p:nvGrpSpPr>
          <p:cNvPr id="12" name="Group 11"/>
          <p:cNvGrpSpPr/>
          <p:nvPr/>
        </p:nvGrpSpPr>
        <p:grpSpPr>
          <a:xfrm>
            <a:off x="6531622" y="4536914"/>
            <a:ext cx="492982" cy="492982"/>
            <a:chOff x="7880997" y="3210679"/>
            <a:chExt cx="492982" cy="492982"/>
          </a:xfrm>
        </p:grpSpPr>
        <p:sp>
          <p:nvSpPr>
            <p:cNvPr id="13" name="Oval 12"/>
            <p:cNvSpPr/>
            <p:nvPr/>
          </p:nvSpPr>
          <p:spPr>
            <a:xfrm>
              <a:off x="7880997" y="3210679"/>
              <a:ext cx="492982" cy="492982"/>
            </a:xfrm>
            <a:prstGeom prst="ellipse">
              <a:avLst/>
            </a:prstGeom>
            <a:solidFill>
              <a:srgbClr val="B1F2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8009333" y="3339014"/>
              <a:ext cx="236309" cy="23630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Title 1"/>
          <p:cNvSpPr txBox="1">
            <a:spLocks/>
          </p:cNvSpPr>
          <p:nvPr/>
        </p:nvSpPr>
        <p:spPr>
          <a:xfrm>
            <a:off x="7631345" y="642850"/>
            <a:ext cx="325703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2800" dirty="0" err="1"/>
              <a:t>Siaran</a:t>
            </a:r>
            <a:r>
              <a:rPr lang="fi-FI" sz="2800" dirty="0"/>
              <a:t> </a:t>
            </a:r>
            <a:r>
              <a:rPr lang="fi-FI" sz="2800" dirty="0" err="1"/>
              <a:t>Suara</a:t>
            </a:r>
            <a:r>
              <a:rPr lang="fi-FI" sz="2800" dirty="0"/>
              <a:t> </a:t>
            </a:r>
            <a:r>
              <a:rPr lang="fi-FI" sz="2800" dirty="0" err="1"/>
              <a:t>edukasi</a:t>
            </a:r>
            <a:endParaRPr lang="fi-FI" sz="2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1179" y="1995605"/>
            <a:ext cx="994161" cy="994161"/>
          </a:xfrm>
          <a:prstGeom prst="rect">
            <a:avLst/>
          </a:prstGeom>
        </p:spPr>
      </p:pic>
      <p:grpSp>
        <p:nvGrpSpPr>
          <p:cNvPr id="16" name="Group 15"/>
          <p:cNvGrpSpPr/>
          <p:nvPr/>
        </p:nvGrpSpPr>
        <p:grpSpPr>
          <a:xfrm>
            <a:off x="6863013" y="1425989"/>
            <a:ext cx="492982" cy="492982"/>
            <a:chOff x="7880997" y="3210679"/>
            <a:chExt cx="492982" cy="492982"/>
          </a:xfrm>
        </p:grpSpPr>
        <p:sp>
          <p:nvSpPr>
            <p:cNvPr id="17" name="Oval 16"/>
            <p:cNvSpPr/>
            <p:nvPr/>
          </p:nvSpPr>
          <p:spPr>
            <a:xfrm>
              <a:off x="7880997" y="3210679"/>
              <a:ext cx="492982" cy="492982"/>
            </a:xfrm>
            <a:prstGeom prst="ellipse">
              <a:avLst/>
            </a:prstGeom>
            <a:solidFill>
              <a:srgbClr val="B1F2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8009333" y="3339014"/>
              <a:ext cx="236309" cy="23630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Rectangle 2"/>
          <p:cNvSpPr/>
          <p:nvPr/>
        </p:nvSpPr>
        <p:spPr>
          <a:xfrm>
            <a:off x="847477" y="2112713"/>
            <a:ext cx="885179" cy="407035"/>
          </a:xfrm>
          <a:prstGeom prst="rect">
            <a:avLst/>
          </a:prstGeom>
        </p:spPr>
        <p:txBody>
          <a:bodyPr wrap="none">
            <a:spAutoFit/>
          </a:bodyPr>
          <a:lstStyle/>
          <a:p>
            <a:pPr lvl="0">
              <a:lnSpc>
                <a:spcPct val="107000"/>
              </a:lnSpc>
              <a:spcAft>
                <a:spcPts val="800"/>
              </a:spcAft>
            </a:pPr>
            <a:r>
              <a:rPr lang="en-US" sz="2000" dirty="0">
                <a:latin typeface="+mj-lt"/>
                <a:ea typeface="Calibri" panose="020F0502020204030204" pitchFamily="34" charset="0"/>
                <a:cs typeface="Times New Roman" panose="02020603050405020304" pitchFamily="18" charset="0"/>
              </a:rPr>
              <a:t>24 jam</a:t>
            </a:r>
            <a:endParaRPr lang="en-US" sz="2000" dirty="0">
              <a:effectLst/>
              <a:latin typeface="+mj-lt"/>
              <a:ea typeface="Calibri" panose="020F0502020204030204" pitchFamily="34" charset="0"/>
              <a:cs typeface="Times New Roman" panose="02020603050405020304" pitchFamily="18" charset="0"/>
            </a:endParaRPr>
          </a:p>
        </p:txBody>
      </p:sp>
      <p:sp>
        <p:nvSpPr>
          <p:cNvPr id="20" name="Rectangle 19"/>
          <p:cNvSpPr/>
          <p:nvPr/>
        </p:nvSpPr>
        <p:spPr>
          <a:xfrm>
            <a:off x="9590449" y="1419885"/>
            <a:ext cx="1130438" cy="407035"/>
          </a:xfrm>
          <a:prstGeom prst="rect">
            <a:avLst/>
          </a:prstGeom>
        </p:spPr>
        <p:txBody>
          <a:bodyPr wrap="none">
            <a:spAutoFit/>
          </a:bodyPr>
          <a:lstStyle/>
          <a:p>
            <a:pPr lvl="0">
              <a:lnSpc>
                <a:spcPct val="107000"/>
              </a:lnSpc>
              <a:spcAft>
                <a:spcPts val="800"/>
              </a:spcAft>
            </a:pPr>
            <a:r>
              <a:rPr lang="en-US" sz="2000" dirty="0"/>
              <a:t>1440 AM</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1" name="Rectangle 20"/>
          <p:cNvSpPr/>
          <p:nvPr/>
        </p:nvSpPr>
        <p:spPr>
          <a:xfrm>
            <a:off x="4897460" y="5441493"/>
            <a:ext cx="2520113" cy="400110"/>
          </a:xfrm>
          <a:prstGeom prst="rect">
            <a:avLst/>
          </a:prstGeom>
        </p:spPr>
        <p:txBody>
          <a:bodyPr wrap="none">
            <a:spAutoFit/>
          </a:bodyPr>
          <a:lstStyle/>
          <a:p>
            <a:pPr marL="180000" lvl="0">
              <a:spcAft>
                <a:spcPts val="200"/>
              </a:spcAft>
            </a:pPr>
            <a:r>
              <a:rPr lang="en-US" sz="2000" dirty="0"/>
              <a:t>Tve.kemdikbud.go.id</a:t>
            </a:r>
          </a:p>
        </p:txBody>
      </p:sp>
      <p:grpSp>
        <p:nvGrpSpPr>
          <p:cNvPr id="25" name="Group 24"/>
          <p:cNvGrpSpPr/>
          <p:nvPr/>
        </p:nvGrpSpPr>
        <p:grpSpPr>
          <a:xfrm>
            <a:off x="7355995" y="3100060"/>
            <a:ext cx="492982" cy="492982"/>
            <a:chOff x="7880997" y="3210679"/>
            <a:chExt cx="492982" cy="492982"/>
          </a:xfrm>
        </p:grpSpPr>
        <p:sp>
          <p:nvSpPr>
            <p:cNvPr id="26" name="Oval 25"/>
            <p:cNvSpPr/>
            <p:nvPr/>
          </p:nvSpPr>
          <p:spPr>
            <a:xfrm>
              <a:off x="7880997" y="3210679"/>
              <a:ext cx="492982" cy="492982"/>
            </a:xfrm>
            <a:prstGeom prst="ellipse">
              <a:avLst/>
            </a:prstGeom>
            <a:solidFill>
              <a:srgbClr val="B1F2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8009333" y="3339014"/>
              <a:ext cx="236309" cy="23630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Title 1"/>
          <p:cNvSpPr txBox="1">
            <a:spLocks/>
          </p:cNvSpPr>
          <p:nvPr/>
        </p:nvSpPr>
        <p:spPr>
          <a:xfrm>
            <a:off x="7995991" y="2859313"/>
            <a:ext cx="390031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2800" dirty="0"/>
              <a:t>Web </a:t>
            </a:r>
            <a:r>
              <a:rPr lang="fi-FI" sz="2800" dirty="0" err="1"/>
              <a:t>Podcast</a:t>
            </a:r>
            <a:r>
              <a:rPr lang="fi-FI" sz="2800" dirty="0"/>
              <a:t> </a:t>
            </a:r>
            <a:r>
              <a:rPr lang="fi-FI" sz="2800" dirty="0" err="1"/>
              <a:t>suara</a:t>
            </a:r>
            <a:r>
              <a:rPr lang="fi-FI" sz="2800" dirty="0"/>
              <a:t> </a:t>
            </a:r>
            <a:r>
              <a:rPr lang="fi-FI" sz="2800" dirty="0" err="1"/>
              <a:t>edukasi</a:t>
            </a:r>
            <a:endParaRPr lang="en-US" sz="2800" dirty="0"/>
          </a:p>
        </p:txBody>
      </p:sp>
      <p:sp>
        <p:nvSpPr>
          <p:cNvPr id="29" name="Rectangle 28"/>
          <p:cNvSpPr/>
          <p:nvPr/>
        </p:nvSpPr>
        <p:spPr>
          <a:xfrm>
            <a:off x="7995991" y="3807663"/>
            <a:ext cx="3345147" cy="762003"/>
          </a:xfrm>
          <a:prstGeom prst="rect">
            <a:avLst/>
          </a:prstGeom>
        </p:spPr>
        <p:txBody>
          <a:bodyPr wrap="none">
            <a:spAutoFit/>
          </a:bodyPr>
          <a:lstStyle/>
          <a:p>
            <a:pPr lvl="0">
              <a:lnSpc>
                <a:spcPct val="107000"/>
              </a:lnSpc>
              <a:spcAft>
                <a:spcPts val="200"/>
              </a:spcAft>
            </a:pPr>
            <a:r>
              <a:rPr lang="en-US" sz="2000" dirty="0" err="1"/>
              <a:t>suaraedukasi.kemdikbud.go.id</a:t>
            </a:r>
            <a:endParaRPr lang="en-US" sz="2000" dirty="0"/>
          </a:p>
          <a:p>
            <a:pPr lvl="0">
              <a:lnSpc>
                <a:spcPct val="107000"/>
              </a:lnSpc>
              <a:spcAft>
                <a:spcPts val="2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Mobile App</a:t>
            </a:r>
          </a:p>
        </p:txBody>
      </p:sp>
      <p:grpSp>
        <p:nvGrpSpPr>
          <p:cNvPr id="30" name="Group 29"/>
          <p:cNvGrpSpPr/>
          <p:nvPr/>
        </p:nvGrpSpPr>
        <p:grpSpPr>
          <a:xfrm>
            <a:off x="3567366" y="3245336"/>
            <a:ext cx="492982" cy="492982"/>
            <a:chOff x="7880997" y="3210679"/>
            <a:chExt cx="492982" cy="492982"/>
          </a:xfrm>
        </p:grpSpPr>
        <p:sp>
          <p:nvSpPr>
            <p:cNvPr id="31" name="Oval 30"/>
            <p:cNvSpPr/>
            <p:nvPr/>
          </p:nvSpPr>
          <p:spPr>
            <a:xfrm>
              <a:off x="7880997" y="3210679"/>
              <a:ext cx="492982" cy="492982"/>
            </a:xfrm>
            <a:prstGeom prst="ellipse">
              <a:avLst/>
            </a:prstGeom>
            <a:solidFill>
              <a:srgbClr val="B1F2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8009333" y="3339014"/>
              <a:ext cx="236309" cy="23630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Title 1"/>
          <p:cNvSpPr txBox="1">
            <a:spLocks/>
          </p:cNvSpPr>
          <p:nvPr/>
        </p:nvSpPr>
        <p:spPr>
          <a:xfrm>
            <a:off x="734877" y="2852734"/>
            <a:ext cx="3927522" cy="13305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2800" dirty="0"/>
              <a:t>Aplikasi TV edukasi</a:t>
            </a:r>
            <a:r>
              <a:rPr lang="en-US" sz="2800" dirty="0"/>
              <a:t> Smartphone</a:t>
            </a:r>
            <a:endParaRPr lang="fi-FI" sz="2800" dirty="0"/>
          </a:p>
        </p:txBody>
      </p:sp>
      <p:sp>
        <p:nvSpPr>
          <p:cNvPr id="34" name="Judul 1"/>
          <p:cNvSpPr txBox="1">
            <a:spLocks/>
          </p:cNvSpPr>
          <p:nvPr/>
        </p:nvSpPr>
        <p:spPr>
          <a:xfrm>
            <a:off x="768054" y="420914"/>
            <a:ext cx="10515600" cy="50636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lang="en-US" sz="3600" b="0" kern="1200" cap="none" spc="0" dirty="0" smtClean="0">
                <a:ln w="0"/>
                <a:solidFill>
                  <a:schemeClr val="accent1">
                    <a:lumMod val="75000"/>
                  </a:schemeClr>
                </a:solidFill>
                <a:effectLst/>
                <a:latin typeface="Aharoni" panose="02010803020104030203" pitchFamily="2" charset="-79"/>
                <a:ea typeface="+mj-ea"/>
                <a:cs typeface="Aharoni" panose="02010803020104030203" pitchFamily="2" charset="-79"/>
              </a:defRPr>
            </a:lvl1pPr>
          </a:lstStyle>
          <a:p>
            <a:r>
              <a:rPr lang="id-ID" sz="3000" b="1" dirty="0"/>
              <a:t>TV – Edukasi dan Suara Edukasi</a:t>
            </a:r>
          </a:p>
        </p:txBody>
      </p:sp>
    </p:spTree>
    <p:extLst>
      <p:ext uri="{BB962C8B-B14F-4D97-AF65-F5344CB8AC3E}">
        <p14:creationId xmlns:p14="http://schemas.microsoft.com/office/powerpoint/2010/main" val="36843163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Judul 1"/>
          <p:cNvSpPr txBox="1">
            <a:spLocks/>
          </p:cNvSpPr>
          <p:nvPr/>
        </p:nvSpPr>
        <p:spPr>
          <a:xfrm>
            <a:off x="768054" y="420914"/>
            <a:ext cx="10515600" cy="50636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lang="en-US" sz="3600" b="0" kern="1200" cap="none" spc="0" dirty="0" smtClean="0">
                <a:ln w="0"/>
                <a:solidFill>
                  <a:schemeClr val="accent1">
                    <a:lumMod val="75000"/>
                  </a:schemeClr>
                </a:solidFill>
                <a:effectLst/>
                <a:latin typeface="Aharoni" panose="02010803020104030203" pitchFamily="2" charset="-79"/>
                <a:ea typeface="+mj-ea"/>
                <a:cs typeface="Aharoni" panose="02010803020104030203" pitchFamily="2" charset="-79"/>
              </a:defRPr>
            </a:lvl1pPr>
          </a:lstStyle>
          <a:p>
            <a:r>
              <a:rPr lang="id-ID" sz="3000" b="1" dirty="0"/>
              <a:t>TV - Edukasi</a:t>
            </a:r>
          </a:p>
        </p:txBody>
      </p:sp>
      <p:sp>
        <p:nvSpPr>
          <p:cNvPr id="35" name="TextBox 34">
            <a:extLst/>
          </p:cNvPr>
          <p:cNvSpPr txBox="1"/>
          <p:nvPr/>
        </p:nvSpPr>
        <p:spPr>
          <a:xfrm>
            <a:off x="768054" y="1090804"/>
            <a:ext cx="4704485" cy="400105"/>
          </a:xfrm>
          <a:prstGeom prst="rect">
            <a:avLst/>
          </a:prstGeom>
          <a:solidFill>
            <a:schemeClr val="accent2">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lIns="121917" tIns="60958" rIns="121917" bIns="60958">
            <a:spAutoFit/>
          </a:bodyPr>
          <a:lstStyle/>
          <a:p>
            <a:pPr eaLnBrk="1" fontAlgn="auto" hangingPunct="1">
              <a:spcBef>
                <a:spcPts val="0"/>
              </a:spcBef>
              <a:spcAft>
                <a:spcPts val="0"/>
              </a:spcAft>
              <a:defRPr/>
            </a:pPr>
            <a:r>
              <a:rPr lang="en-ID" b="1" dirty="0">
                <a:latin typeface="Arial" panose="020B0604020202020204" pitchFamily="34" charset="0"/>
                <a:ea typeface="+mn-ea"/>
              </a:rPr>
              <a:t>KOMPOSISI PRODUKSI </a:t>
            </a:r>
            <a:r>
              <a:rPr lang="id-ID" b="1" dirty="0">
                <a:latin typeface="Arial" panose="020B0604020202020204" pitchFamily="34" charset="0"/>
                <a:ea typeface="+mn-ea"/>
              </a:rPr>
              <a:t>PROGRAM 2018</a:t>
            </a:r>
          </a:p>
        </p:txBody>
      </p:sp>
      <p:graphicFrame>
        <p:nvGraphicFramePr>
          <p:cNvPr id="36" name="Chart 6"/>
          <p:cNvGraphicFramePr>
            <a:graphicFrameLocks/>
          </p:cNvGraphicFramePr>
          <p:nvPr>
            <p:extLst>
              <p:ext uri="{D42A27DB-BD31-4B8C-83A1-F6EECF244321}">
                <p14:modId xmlns:p14="http://schemas.microsoft.com/office/powerpoint/2010/main" val="571924615"/>
              </p:ext>
            </p:extLst>
          </p:nvPr>
        </p:nvGraphicFramePr>
        <p:xfrm>
          <a:off x="6598277" y="257389"/>
          <a:ext cx="5138738" cy="312261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7" name="Diagram 36">
            <a:extLst/>
          </p:cNvPr>
          <p:cNvGraphicFramePr/>
          <p:nvPr>
            <p:extLst>
              <p:ext uri="{D42A27DB-BD31-4B8C-83A1-F6EECF244321}">
                <p14:modId xmlns:p14="http://schemas.microsoft.com/office/powerpoint/2010/main" val="1455948124"/>
              </p:ext>
            </p:extLst>
          </p:nvPr>
        </p:nvGraphicFramePr>
        <p:xfrm>
          <a:off x="468659" y="3045057"/>
          <a:ext cx="11449021" cy="31226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835035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nvPr>
        </p:nvGraphicFramePr>
        <p:xfrm>
          <a:off x="911424" y="3747636"/>
          <a:ext cx="4886470" cy="23987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p:cNvSpPr txBox="1">
            <a:spLocks/>
          </p:cNvSpPr>
          <p:nvPr/>
        </p:nvSpPr>
        <p:spPr bwMode="auto">
          <a:xfrm>
            <a:off x="263352" y="0"/>
            <a:ext cx="10769600" cy="704849"/>
          </a:xfrm>
          <a:prstGeom prst="rect">
            <a:avLst/>
          </a:prstGeom>
          <a:noFill/>
          <a:ln>
            <a:noFill/>
          </a:ln>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id-ID" sz="4000" spc="-200" dirty="0">
                <a:solidFill>
                  <a:schemeClr val="bg1"/>
                </a:solidFill>
                <a:latin typeface="Segoe UI" panose="020B0502040204020203" pitchFamily="34" charset="0"/>
                <a:ea typeface="Segoe UI" panose="020B0502040204020203" pitchFamily="34" charset="0"/>
                <a:cs typeface="Segoe UI" panose="020B0502040204020203" pitchFamily="34" charset="0"/>
              </a:rPr>
              <a:t>Radio Suara Edukasi</a:t>
            </a:r>
          </a:p>
        </p:txBody>
      </p:sp>
      <p:pic>
        <p:nvPicPr>
          <p:cNvPr id="9" name="Picture 8">
            <a:extLst>
              <a:ext uri="{FF2B5EF4-FFF2-40B4-BE49-F238E27FC236}">
                <a16:creationId xmlns="" xmlns:a16="http://schemas.microsoft.com/office/drawing/2014/main" id="{143E6A82-7C54-4CAF-A3A7-785E13C090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80176" y="970870"/>
            <a:ext cx="2952328" cy="1915981"/>
          </a:xfrm>
          <a:prstGeom prst="rect">
            <a:avLst/>
          </a:prstGeom>
        </p:spPr>
      </p:pic>
      <p:sp>
        <p:nvSpPr>
          <p:cNvPr id="10" name="TextBox 9">
            <a:extLst>
              <a:ext uri="{FF2B5EF4-FFF2-40B4-BE49-F238E27FC236}">
                <a16:creationId xmlns="" xmlns:a16="http://schemas.microsoft.com/office/drawing/2014/main" id="{6D56535C-1B75-4D15-A88B-CC68F7284847}"/>
              </a:ext>
            </a:extLst>
          </p:cNvPr>
          <p:cNvSpPr txBox="1"/>
          <p:nvPr/>
        </p:nvSpPr>
        <p:spPr>
          <a:xfrm>
            <a:off x="8832304" y="2663470"/>
            <a:ext cx="1152128" cy="400110"/>
          </a:xfrm>
          <a:prstGeom prst="rect">
            <a:avLst/>
          </a:prstGeom>
          <a:noFill/>
        </p:spPr>
        <p:txBody>
          <a:bodyPr wrap="square" rtlCol="0">
            <a:spAutoFit/>
          </a:bodyPr>
          <a:lstStyle/>
          <a:p>
            <a:r>
              <a:rPr lang="en-ID" sz="2000" b="1" dirty="0"/>
              <a:t>1440 AM</a:t>
            </a:r>
          </a:p>
        </p:txBody>
      </p:sp>
      <p:pic>
        <p:nvPicPr>
          <p:cNvPr id="4" name="Picture 3">
            <a:extLst>
              <a:ext uri="{FF2B5EF4-FFF2-40B4-BE49-F238E27FC236}">
                <a16:creationId xmlns="" xmlns:a16="http://schemas.microsoft.com/office/drawing/2014/main" id="{5549F5B7-F5AC-4770-A6AC-58A8B8177D2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20252" y="3242712"/>
            <a:ext cx="5176232" cy="3408638"/>
          </a:xfrm>
          <a:prstGeom prst="rect">
            <a:avLst/>
          </a:prstGeom>
        </p:spPr>
      </p:pic>
      <p:pic>
        <p:nvPicPr>
          <p:cNvPr id="7" name="Picture 6">
            <a:extLst>
              <a:ext uri="{FF2B5EF4-FFF2-40B4-BE49-F238E27FC236}">
                <a16:creationId xmlns="" xmlns:a16="http://schemas.microsoft.com/office/drawing/2014/main" id="{DD5BBFCF-FA39-42A9-9744-6B8C1B0AB0E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73197" y="814956"/>
            <a:ext cx="6841230" cy="3212041"/>
          </a:xfrm>
          <a:prstGeom prst="rect">
            <a:avLst/>
          </a:prstGeom>
        </p:spPr>
      </p:pic>
    </p:spTree>
    <p:extLst>
      <p:ext uri="{BB962C8B-B14F-4D97-AF65-F5344CB8AC3E}">
        <p14:creationId xmlns:p14="http://schemas.microsoft.com/office/powerpoint/2010/main" val="1975149393"/>
      </p:ext>
    </p:extLst>
  </p:cSld>
  <p:clrMapOvr>
    <a:masterClrMapping/>
  </p:clrMapOvr>
  <p:transition spd="slow">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229240" y="0"/>
            <a:ext cx="6428548" cy="1383194"/>
          </a:xfrm>
        </p:spPr>
        <p:txBody>
          <a:bodyPr/>
          <a:lstStyle/>
          <a:p>
            <a:pPr eaLnBrk="1" hangingPunct="1"/>
            <a:r>
              <a:rPr lang="en-US" altLang="x-none" dirty="0"/>
              <a:t>     </a:t>
            </a:r>
            <a:r>
              <a:rPr lang="en-US" altLang="x-none" sz="3000" dirty="0" err="1"/>
              <a:t>Anugerah</a:t>
            </a:r>
            <a:r>
              <a:rPr lang="en-US" altLang="x-none" sz="3000" dirty="0"/>
              <a:t> </a:t>
            </a:r>
            <a:r>
              <a:rPr lang="en-US" altLang="x-none" sz="3000" dirty="0" err="1"/>
              <a:t>KiHajar</a:t>
            </a:r>
            <a:endParaRPr lang="en-US" altLang="x-none" sz="3000" dirty="0"/>
          </a:p>
        </p:txBody>
      </p:sp>
      <p:sp>
        <p:nvSpPr>
          <p:cNvPr id="17411" name="Content Placeholder 2"/>
          <p:cNvSpPr txBox="1">
            <a:spLocks/>
          </p:cNvSpPr>
          <p:nvPr/>
        </p:nvSpPr>
        <p:spPr bwMode="auto">
          <a:xfrm>
            <a:off x="838200" y="2598738"/>
            <a:ext cx="10515600"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Font typeface="Arial" charset="0"/>
              <a:buChar char="•"/>
              <a:defRPr sz="2800">
                <a:solidFill>
                  <a:schemeClr val="tx1"/>
                </a:solidFill>
                <a:latin typeface="Calibri" charset="0"/>
              </a:defRPr>
            </a:lvl1pPr>
            <a:lvl2pPr marL="685800" indent="-228600">
              <a:lnSpc>
                <a:spcPct val="90000"/>
              </a:lnSpc>
              <a:spcBef>
                <a:spcPts val="500"/>
              </a:spcBef>
              <a:buFont typeface="Arial" charset="0"/>
              <a:buChar char="•"/>
              <a:defRPr sz="2400">
                <a:solidFill>
                  <a:schemeClr val="tx1"/>
                </a:solidFill>
                <a:latin typeface="Calibri" charset="0"/>
              </a:defRPr>
            </a:lvl2pPr>
            <a:lvl3pPr marL="1143000" indent="-228600">
              <a:lnSpc>
                <a:spcPct val="90000"/>
              </a:lnSpc>
              <a:spcBef>
                <a:spcPts val="500"/>
              </a:spcBef>
              <a:buFont typeface="Arial" charset="0"/>
              <a:buChar char="•"/>
              <a:defRPr sz="2000">
                <a:solidFill>
                  <a:schemeClr val="tx1"/>
                </a:solidFill>
                <a:latin typeface="Calibri" charset="0"/>
              </a:defRPr>
            </a:lvl3pPr>
            <a:lvl4pPr marL="1600200" indent="-228600">
              <a:lnSpc>
                <a:spcPct val="90000"/>
              </a:lnSpc>
              <a:spcBef>
                <a:spcPts val="500"/>
              </a:spcBef>
              <a:buFont typeface="Arial" charset="0"/>
              <a:buChar char="•"/>
              <a:defRPr>
                <a:solidFill>
                  <a:schemeClr val="tx1"/>
                </a:solidFill>
                <a:latin typeface="Calibri" charset="0"/>
              </a:defRPr>
            </a:lvl4pPr>
            <a:lvl5pPr marL="2057400" indent="-228600">
              <a:lnSpc>
                <a:spcPct val="90000"/>
              </a:lnSpc>
              <a:spcBef>
                <a:spcPts val="500"/>
              </a:spcBef>
              <a:buFont typeface="Arial" charset="0"/>
              <a:buChar char="•"/>
              <a:defRPr>
                <a:solidFill>
                  <a:schemeClr val="tx1"/>
                </a:solidFill>
                <a:latin typeface="Calibri"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defRPr>
            </a:lvl9pPr>
          </a:lstStyle>
          <a:p>
            <a:pPr defTabSz="914400" eaLnBrk="1" hangingPunct="1"/>
            <a:endParaRPr lang="x-none" altLang="x-none"/>
          </a:p>
        </p:txBody>
      </p:sp>
      <p:sp>
        <p:nvSpPr>
          <p:cNvPr id="17419" name="TextBox 26"/>
          <p:cNvSpPr txBox="1">
            <a:spLocks noChangeArrowheads="1"/>
          </p:cNvSpPr>
          <p:nvPr/>
        </p:nvSpPr>
        <p:spPr bwMode="auto">
          <a:xfrm>
            <a:off x="306158" y="1038905"/>
            <a:ext cx="1589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charset="0"/>
              </a:defRPr>
            </a:lvl1pPr>
            <a:lvl2pPr marL="742950" indent="-285750">
              <a:lnSpc>
                <a:spcPct val="90000"/>
              </a:lnSpc>
              <a:spcBef>
                <a:spcPts val="500"/>
              </a:spcBef>
              <a:buFont typeface="Arial" charset="0"/>
              <a:buChar char="•"/>
              <a:defRPr sz="2400">
                <a:solidFill>
                  <a:schemeClr val="tx1"/>
                </a:solidFill>
                <a:latin typeface="Calibri" charset="0"/>
              </a:defRPr>
            </a:lvl2pPr>
            <a:lvl3pPr marL="1143000" indent="-228600">
              <a:lnSpc>
                <a:spcPct val="90000"/>
              </a:lnSpc>
              <a:spcBef>
                <a:spcPts val="500"/>
              </a:spcBef>
              <a:buFont typeface="Arial" charset="0"/>
              <a:buChar char="•"/>
              <a:defRPr sz="2000">
                <a:solidFill>
                  <a:schemeClr val="tx1"/>
                </a:solidFill>
                <a:latin typeface="Calibri" charset="0"/>
              </a:defRPr>
            </a:lvl3pPr>
            <a:lvl4pPr marL="1600200" indent="-228600">
              <a:lnSpc>
                <a:spcPct val="90000"/>
              </a:lnSpc>
              <a:spcBef>
                <a:spcPts val="500"/>
              </a:spcBef>
              <a:buFont typeface="Arial" charset="0"/>
              <a:buChar char="•"/>
              <a:defRPr>
                <a:solidFill>
                  <a:schemeClr val="tx1"/>
                </a:solidFill>
                <a:latin typeface="Calibri" charset="0"/>
              </a:defRPr>
            </a:lvl4pPr>
            <a:lvl5pPr marL="2057400" indent="-228600">
              <a:lnSpc>
                <a:spcPct val="90000"/>
              </a:lnSpc>
              <a:spcBef>
                <a:spcPts val="500"/>
              </a:spcBef>
              <a:buFont typeface="Arial" charset="0"/>
              <a:buChar char="•"/>
              <a:defRPr>
                <a:solidFill>
                  <a:schemeClr val="tx1"/>
                </a:solidFill>
                <a:latin typeface="Calibri" charset="0"/>
              </a:defRPr>
            </a:lvl5pPr>
            <a:lvl6pPr marL="2514600" indent="-228600" defTabSz="457200" eaLnBrk="0" fontAlgn="base" hangingPunct="0">
              <a:lnSpc>
                <a:spcPct val="90000"/>
              </a:lnSpc>
              <a:spcBef>
                <a:spcPts val="500"/>
              </a:spcBef>
              <a:spcAft>
                <a:spcPct val="0"/>
              </a:spcAft>
              <a:buFont typeface="Arial" charset="0"/>
              <a:buChar char="•"/>
              <a:defRPr>
                <a:solidFill>
                  <a:schemeClr val="tx1"/>
                </a:solidFill>
                <a:latin typeface="Calibri" charset="0"/>
              </a:defRPr>
            </a:lvl6pPr>
            <a:lvl7pPr marL="2971800" indent="-228600" defTabSz="457200" eaLnBrk="0" fontAlgn="base" hangingPunct="0">
              <a:lnSpc>
                <a:spcPct val="90000"/>
              </a:lnSpc>
              <a:spcBef>
                <a:spcPts val="500"/>
              </a:spcBef>
              <a:spcAft>
                <a:spcPct val="0"/>
              </a:spcAft>
              <a:buFont typeface="Arial" charset="0"/>
              <a:buChar char="•"/>
              <a:defRPr>
                <a:solidFill>
                  <a:schemeClr val="tx1"/>
                </a:solidFill>
                <a:latin typeface="Calibri" charset="0"/>
              </a:defRPr>
            </a:lvl7pPr>
            <a:lvl8pPr marL="3429000" indent="-228600" defTabSz="457200" eaLnBrk="0" fontAlgn="base" hangingPunct="0">
              <a:lnSpc>
                <a:spcPct val="90000"/>
              </a:lnSpc>
              <a:spcBef>
                <a:spcPts val="500"/>
              </a:spcBef>
              <a:spcAft>
                <a:spcPct val="0"/>
              </a:spcAft>
              <a:buFont typeface="Arial" charset="0"/>
              <a:buChar char="•"/>
              <a:defRPr>
                <a:solidFill>
                  <a:schemeClr val="tx1"/>
                </a:solidFill>
                <a:latin typeface="Calibri" charset="0"/>
              </a:defRPr>
            </a:lvl8pPr>
            <a:lvl9pPr marL="3886200" indent="-228600" defTabSz="457200" eaLnBrk="0" fontAlgn="base" hangingPunct="0">
              <a:lnSpc>
                <a:spcPct val="90000"/>
              </a:lnSpc>
              <a:spcBef>
                <a:spcPts val="500"/>
              </a:spcBef>
              <a:spcAft>
                <a:spcPct val="0"/>
              </a:spcAft>
              <a:buFont typeface="Arial" charset="0"/>
              <a:buChar char="•"/>
              <a:defRPr>
                <a:solidFill>
                  <a:schemeClr val="tx1"/>
                </a:solidFill>
                <a:latin typeface="Calibri" charset="0"/>
              </a:defRPr>
            </a:lvl9pPr>
          </a:lstStyle>
          <a:p>
            <a:pPr eaLnBrk="1" hangingPunct="1">
              <a:lnSpc>
                <a:spcPct val="100000"/>
              </a:lnSpc>
              <a:spcBef>
                <a:spcPct val="0"/>
              </a:spcBef>
              <a:buFontTx/>
              <a:buNone/>
            </a:pPr>
            <a:r>
              <a:rPr lang="en-US" altLang="x-none" sz="1800" b="1" u="sng" dirty="0" err="1"/>
              <a:t>Latar</a:t>
            </a:r>
            <a:r>
              <a:rPr lang="en-US" altLang="x-none" sz="1800" b="1" u="sng" dirty="0"/>
              <a:t> </a:t>
            </a:r>
            <a:r>
              <a:rPr lang="en-US" altLang="x-none" sz="1800" b="1" u="sng" dirty="0" err="1"/>
              <a:t>Belakang</a:t>
            </a:r>
            <a:endParaRPr lang="en-US" altLang="x-none" sz="1800" b="1" u="sng" dirty="0"/>
          </a:p>
        </p:txBody>
      </p:sp>
      <p:sp>
        <p:nvSpPr>
          <p:cNvPr id="17421" name="Content Placeholder 2"/>
          <p:cNvSpPr>
            <a:spLocks noGrp="1"/>
          </p:cNvSpPr>
          <p:nvPr>
            <p:ph idx="1"/>
          </p:nvPr>
        </p:nvSpPr>
        <p:spPr>
          <a:xfrm>
            <a:off x="316808" y="4852273"/>
            <a:ext cx="11875192" cy="3776663"/>
          </a:xfrm>
        </p:spPr>
        <p:txBody>
          <a:bodyPr/>
          <a:lstStyle/>
          <a:p>
            <a:pPr marL="342900" indent="-342900" eaLnBrk="1" hangingPunct="1">
              <a:buFont typeface="Calibri Light" charset="0"/>
              <a:buAutoNum type="arabicPeriod"/>
            </a:pPr>
            <a:r>
              <a:rPr lang="id-ID" altLang="x-none" sz="1800" dirty="0"/>
              <a:t>Mendorong pembudayaan dan pemberdayaan pemanfaatan  TIK untuk pendidikan dan kebudayaan oleh siswa dan guru.</a:t>
            </a:r>
          </a:p>
          <a:p>
            <a:pPr marL="342900" indent="-342900" eaLnBrk="1" hangingPunct="1">
              <a:buFont typeface="Calibri Light" charset="0"/>
              <a:buAutoNum type="arabicPeriod"/>
            </a:pPr>
            <a:r>
              <a:rPr lang="id-ID" altLang="x-none" sz="1800" dirty="0"/>
              <a:t>Mendorong pemerintah daerah dalam pemberdayaan TIK untuk  pendidikan dan kebudayaan. </a:t>
            </a:r>
          </a:p>
          <a:p>
            <a:pPr marL="342900" indent="-342900" eaLnBrk="1" hangingPunct="1">
              <a:buFont typeface="Calibri Light" charset="0"/>
              <a:buAutoNum type="arabicPeriod"/>
            </a:pPr>
            <a:r>
              <a:rPr lang="id-ID" altLang="x-none" sz="1800" dirty="0"/>
              <a:t>Mendorong kreativitas siswa, guru dan masyarakat dalam menghasilkan produk-produk  dan layanan TIK untuk pendidikan dan kebuyaan. </a:t>
            </a:r>
          </a:p>
        </p:txBody>
      </p:sp>
      <p:sp>
        <p:nvSpPr>
          <p:cNvPr id="23" name="Content Placeholder 2"/>
          <p:cNvSpPr txBox="1">
            <a:spLocks/>
          </p:cNvSpPr>
          <p:nvPr/>
        </p:nvSpPr>
        <p:spPr>
          <a:xfrm>
            <a:off x="306158" y="1038905"/>
            <a:ext cx="5549900" cy="3549649"/>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fontAlgn="auto">
              <a:spcAft>
                <a:spcPts val="0"/>
              </a:spcAft>
              <a:buFont typeface="+mj-lt"/>
              <a:buAutoNum type="arabicPeriod"/>
              <a:defRPr/>
            </a:pPr>
            <a:endParaRPr lang="en-US" sz="1800" b="1" dirty="0"/>
          </a:p>
          <a:p>
            <a:pPr marL="342900" indent="-342900" fontAlgn="auto">
              <a:spcAft>
                <a:spcPts val="0"/>
              </a:spcAft>
              <a:buFont typeface="+mj-lt"/>
              <a:buAutoNum type="arabicPeriod"/>
              <a:defRPr/>
            </a:pPr>
            <a:r>
              <a:rPr lang="id-ID" sz="1800" dirty="0"/>
              <a:t>Pemerintah memegang peranan penting dalam peningkatan akses, kualitas, dan relevansi pendidikan serta daya saing anak-anak Indonesia</a:t>
            </a:r>
            <a:r>
              <a:rPr lang="en-US" sz="1800" dirty="0"/>
              <a:t>.</a:t>
            </a:r>
            <a:endParaRPr lang="id-ID" sz="1800" dirty="0"/>
          </a:p>
          <a:p>
            <a:pPr fontAlgn="auto">
              <a:spcAft>
                <a:spcPts val="0"/>
              </a:spcAft>
              <a:buFont typeface="Arial"/>
              <a:buAutoNum type="arabicPeriod"/>
              <a:defRPr/>
            </a:pPr>
            <a:r>
              <a:rPr lang="id-ID" sz="1800" dirty="0"/>
              <a:t>Pendidikan berorientasi pada pembudayaan, pemberdayaan, dan pembentukan kepribadian. Kepribadian dengan karakter unggul antara lain bercirikan kejujuran, berakhlak mulia, mandiri serta cakap dalam menjalani hidup.  </a:t>
            </a:r>
            <a:endParaRPr lang="en-US" sz="1800" dirty="0"/>
          </a:p>
          <a:p>
            <a:pPr fontAlgn="auto">
              <a:spcAft>
                <a:spcPts val="0"/>
              </a:spcAft>
              <a:buFont typeface="Wingdings 3" charset="2"/>
              <a:buAutoNum type="arabicPeriod"/>
              <a:defRPr/>
            </a:pPr>
            <a:r>
              <a:rPr lang="en-US" sz="1800" dirty="0"/>
              <a:t>M</a:t>
            </a:r>
            <a:r>
              <a:rPr lang="id-ID" sz="1800" dirty="0" err="1"/>
              <a:t>engurangi</a:t>
            </a:r>
            <a:r>
              <a:rPr lang="id-ID" sz="1800" dirty="0"/>
              <a:t> kesenjangan akses dan kualitas layanan pendidikan dan kebudayaan antar </a:t>
            </a:r>
            <a:r>
              <a:rPr lang="id-ID" sz="1800" dirty="0" err="1"/>
              <a:t>propinsi</a:t>
            </a:r>
            <a:r>
              <a:rPr lang="id-ID" sz="1800" dirty="0"/>
              <a:t>, kabupaten, dan kota. </a:t>
            </a:r>
            <a:endParaRPr lang="en-US" sz="1800" dirty="0"/>
          </a:p>
        </p:txBody>
      </p:sp>
      <p:sp>
        <p:nvSpPr>
          <p:cNvPr id="17423" name="TextBox 23"/>
          <p:cNvSpPr txBox="1">
            <a:spLocks noChangeArrowheads="1"/>
          </p:cNvSpPr>
          <p:nvPr/>
        </p:nvSpPr>
        <p:spPr bwMode="auto">
          <a:xfrm>
            <a:off x="316808" y="4508503"/>
            <a:ext cx="148886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charset="0"/>
              </a:defRPr>
            </a:lvl1pPr>
            <a:lvl2pPr marL="742950" indent="-285750">
              <a:lnSpc>
                <a:spcPct val="90000"/>
              </a:lnSpc>
              <a:spcBef>
                <a:spcPts val="500"/>
              </a:spcBef>
              <a:buFont typeface="Arial" charset="0"/>
              <a:buChar char="•"/>
              <a:defRPr sz="2400">
                <a:solidFill>
                  <a:schemeClr val="tx1"/>
                </a:solidFill>
                <a:latin typeface="Calibri" charset="0"/>
              </a:defRPr>
            </a:lvl2pPr>
            <a:lvl3pPr marL="1143000" indent="-228600">
              <a:lnSpc>
                <a:spcPct val="90000"/>
              </a:lnSpc>
              <a:spcBef>
                <a:spcPts val="500"/>
              </a:spcBef>
              <a:buFont typeface="Arial" charset="0"/>
              <a:buChar char="•"/>
              <a:defRPr sz="2000">
                <a:solidFill>
                  <a:schemeClr val="tx1"/>
                </a:solidFill>
                <a:latin typeface="Calibri" charset="0"/>
              </a:defRPr>
            </a:lvl3pPr>
            <a:lvl4pPr marL="1600200" indent="-228600">
              <a:lnSpc>
                <a:spcPct val="90000"/>
              </a:lnSpc>
              <a:spcBef>
                <a:spcPts val="500"/>
              </a:spcBef>
              <a:buFont typeface="Arial" charset="0"/>
              <a:buChar char="•"/>
              <a:defRPr>
                <a:solidFill>
                  <a:schemeClr val="tx1"/>
                </a:solidFill>
                <a:latin typeface="Calibri" charset="0"/>
              </a:defRPr>
            </a:lvl4pPr>
            <a:lvl5pPr marL="2057400" indent="-228600">
              <a:lnSpc>
                <a:spcPct val="90000"/>
              </a:lnSpc>
              <a:spcBef>
                <a:spcPts val="500"/>
              </a:spcBef>
              <a:buFont typeface="Arial" charset="0"/>
              <a:buChar char="•"/>
              <a:defRPr>
                <a:solidFill>
                  <a:schemeClr val="tx1"/>
                </a:solidFill>
                <a:latin typeface="Calibri" charset="0"/>
              </a:defRPr>
            </a:lvl5pPr>
            <a:lvl6pPr marL="2514600" indent="-228600" defTabSz="457200" eaLnBrk="0" fontAlgn="base" hangingPunct="0">
              <a:lnSpc>
                <a:spcPct val="90000"/>
              </a:lnSpc>
              <a:spcBef>
                <a:spcPts val="500"/>
              </a:spcBef>
              <a:spcAft>
                <a:spcPct val="0"/>
              </a:spcAft>
              <a:buFont typeface="Arial" charset="0"/>
              <a:buChar char="•"/>
              <a:defRPr>
                <a:solidFill>
                  <a:schemeClr val="tx1"/>
                </a:solidFill>
                <a:latin typeface="Calibri" charset="0"/>
              </a:defRPr>
            </a:lvl6pPr>
            <a:lvl7pPr marL="2971800" indent="-228600" defTabSz="457200" eaLnBrk="0" fontAlgn="base" hangingPunct="0">
              <a:lnSpc>
                <a:spcPct val="90000"/>
              </a:lnSpc>
              <a:spcBef>
                <a:spcPts val="500"/>
              </a:spcBef>
              <a:spcAft>
                <a:spcPct val="0"/>
              </a:spcAft>
              <a:buFont typeface="Arial" charset="0"/>
              <a:buChar char="•"/>
              <a:defRPr>
                <a:solidFill>
                  <a:schemeClr val="tx1"/>
                </a:solidFill>
                <a:latin typeface="Calibri" charset="0"/>
              </a:defRPr>
            </a:lvl7pPr>
            <a:lvl8pPr marL="3429000" indent="-228600" defTabSz="457200" eaLnBrk="0" fontAlgn="base" hangingPunct="0">
              <a:lnSpc>
                <a:spcPct val="90000"/>
              </a:lnSpc>
              <a:spcBef>
                <a:spcPts val="500"/>
              </a:spcBef>
              <a:spcAft>
                <a:spcPct val="0"/>
              </a:spcAft>
              <a:buFont typeface="Arial" charset="0"/>
              <a:buChar char="•"/>
              <a:defRPr>
                <a:solidFill>
                  <a:schemeClr val="tx1"/>
                </a:solidFill>
                <a:latin typeface="Calibri" charset="0"/>
              </a:defRPr>
            </a:lvl8pPr>
            <a:lvl9pPr marL="3886200" indent="-228600" defTabSz="457200" eaLnBrk="0" fontAlgn="base" hangingPunct="0">
              <a:lnSpc>
                <a:spcPct val="90000"/>
              </a:lnSpc>
              <a:spcBef>
                <a:spcPts val="500"/>
              </a:spcBef>
              <a:spcAft>
                <a:spcPct val="0"/>
              </a:spcAft>
              <a:buFont typeface="Arial" charset="0"/>
              <a:buChar char="•"/>
              <a:defRPr>
                <a:solidFill>
                  <a:schemeClr val="tx1"/>
                </a:solidFill>
                <a:latin typeface="Calibri" charset="0"/>
              </a:defRPr>
            </a:lvl9pPr>
          </a:lstStyle>
          <a:p>
            <a:pPr eaLnBrk="1" hangingPunct="1">
              <a:lnSpc>
                <a:spcPct val="100000"/>
              </a:lnSpc>
              <a:spcBef>
                <a:spcPct val="0"/>
              </a:spcBef>
              <a:buFontTx/>
              <a:buNone/>
            </a:pPr>
            <a:r>
              <a:rPr lang="en-US" altLang="x-none" sz="1800" b="1" u="sng" dirty="0" err="1"/>
              <a:t>Tujuan</a:t>
            </a:r>
            <a:endParaRPr lang="en-US" altLang="x-none" sz="1800" b="1" u="sng" dirty="0"/>
          </a:p>
        </p:txBody>
      </p:sp>
      <p:pic>
        <p:nvPicPr>
          <p:cNvPr id="20" name="Content Placeholder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017013" y="351944"/>
            <a:ext cx="4484914" cy="4368470"/>
          </a:xfrm>
          <a:prstGeom prst="rect">
            <a:avLst/>
          </a:prstGeom>
        </p:spPr>
      </p:pic>
    </p:spTree>
    <p:extLst>
      <p:ext uri="{BB962C8B-B14F-4D97-AF65-F5344CB8AC3E}">
        <p14:creationId xmlns:p14="http://schemas.microsoft.com/office/powerpoint/2010/main" val="837877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90005" y="1033153"/>
            <a:ext cx="8514608" cy="892552"/>
          </a:xfrm>
          <a:prstGeom prst="rect">
            <a:avLst/>
          </a:prstGeom>
          <a:noFill/>
        </p:spPr>
        <p:txBody>
          <a:bodyPr wrap="square" rtlCol="0">
            <a:spAutoFit/>
          </a:bodyPr>
          <a:lstStyle/>
          <a:p>
            <a:pPr marL="342900" indent="-342900"/>
            <a:r>
              <a:rPr lang="en-US" sz="3200" dirty="0">
                <a:solidFill>
                  <a:srgbClr val="92D050"/>
                </a:solidFill>
                <a:latin typeface="Berlin Sans FB Demi" pitchFamily="34" charset="0"/>
                <a:cs typeface="Aharoni" pitchFamily="2" charset="-79"/>
              </a:rPr>
              <a:t>BPMRPK</a:t>
            </a:r>
            <a:r>
              <a:rPr lang="id-ID" sz="3200" dirty="0">
                <a:solidFill>
                  <a:srgbClr val="92D050"/>
                </a:solidFill>
                <a:latin typeface="Berlin Sans FB Demi" pitchFamily="34" charset="0"/>
                <a:cs typeface="Aharoni" pitchFamily="2" charset="-79"/>
              </a:rPr>
              <a:t> JOGJAKARTA</a:t>
            </a:r>
            <a:endParaRPr lang="en-US" sz="2000" dirty="0">
              <a:solidFill>
                <a:srgbClr val="92D050"/>
              </a:solidFill>
              <a:latin typeface="Berlin Sans FB Demi" pitchFamily="34" charset="0"/>
              <a:cs typeface="Aharoni" pitchFamily="2" charset="-79"/>
            </a:endParaRPr>
          </a:p>
          <a:p>
            <a:pPr marL="342900" indent="-342900"/>
            <a:r>
              <a:rPr lang="en-US" sz="2000" dirty="0">
                <a:latin typeface="Berlin Sans FB Demi" pitchFamily="34" charset="0"/>
                <a:cs typeface="Aharoni" pitchFamily="2" charset="-79"/>
              </a:rPr>
              <a:t> MEDIA AUDIO PAUD DAN AUDIO BOOK UNTUK TUNA NETRA</a:t>
            </a:r>
          </a:p>
        </p:txBody>
      </p:sp>
      <p:grpSp>
        <p:nvGrpSpPr>
          <p:cNvPr id="10" name="Group 9"/>
          <p:cNvGrpSpPr/>
          <p:nvPr/>
        </p:nvGrpSpPr>
        <p:grpSpPr>
          <a:xfrm rot="1236863">
            <a:off x="3506100" y="2311715"/>
            <a:ext cx="2110159" cy="1199362"/>
            <a:chOff x="8536461" y="2552428"/>
            <a:chExt cx="2937818" cy="1726184"/>
          </a:xfrm>
        </p:grpSpPr>
        <p:pic>
          <p:nvPicPr>
            <p:cNvPr id="11" name="Picture 2" descr="D:\DATA  2\Data Laptop Prod\2012\DESAIN SAMPUL MAPAUD 2012\Lihat Kebunku.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21463" y="3207136"/>
              <a:ext cx="2452816" cy="1071476"/>
            </a:xfrm>
            <a:prstGeom prst="rect">
              <a:avLst/>
            </a:prstGeom>
            <a:ln>
              <a:noFill/>
            </a:ln>
            <a:effectLst>
              <a:outerShdw blurRad="190500" algn="tl" rotWithShape="0">
                <a:srgbClr val="000000">
                  <a:alpha val="70000"/>
                </a:srgbClr>
              </a:outerShdw>
            </a:effectLst>
            <a:extLst/>
          </p:spPr>
        </p:pic>
        <p:pic>
          <p:nvPicPr>
            <p:cNvPr id="12" name="Picture 3" descr="D:\DATA  2\Data Laptop Prod\2012\DESAIN SAMPUL MAPAUD 2012\Kotak Po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36461" y="2552428"/>
              <a:ext cx="2452816" cy="1161989"/>
            </a:xfrm>
            <a:prstGeom prst="rect">
              <a:avLst/>
            </a:prstGeom>
            <a:ln>
              <a:noFill/>
            </a:ln>
            <a:effectLst>
              <a:outerShdw blurRad="190500" algn="tl" rotWithShape="0">
                <a:srgbClr val="000000">
                  <a:alpha val="70000"/>
                </a:srgbClr>
              </a:outerShdw>
            </a:effectLst>
            <a:extLst/>
          </p:spPr>
        </p:pic>
      </p:grpSp>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920915">
            <a:off x="1406509" y="2236877"/>
            <a:ext cx="1733797" cy="123513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3" name="Picture 4" descr="C:\Users\Laptop1\Downloads\IMG_20161104_134349.jpg">
            <a:extLst/>
          </p:cNvPr>
          <p:cNvPicPr>
            <a:picLocks noChangeAspect="1" noChangeArrowheads="1"/>
          </p:cNvPicPr>
          <p:nvPr/>
        </p:nvPicPr>
        <p:blipFill>
          <a:blip r:embed="rId5" cstate="print"/>
          <a:srcRect/>
          <a:stretch>
            <a:fillRect/>
          </a:stretch>
        </p:blipFill>
        <p:spPr bwMode="auto">
          <a:xfrm>
            <a:off x="340981" y="4784681"/>
            <a:ext cx="1728985" cy="12967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6" name="Picture 2" descr="C:\Users\JIRAN\Downloads\logo sicerdik.png"/>
          <p:cNvPicPr>
            <a:picLocks noChangeAspect="1" noChangeArrowheads="1"/>
          </p:cNvPicPr>
          <p:nvPr/>
        </p:nvPicPr>
        <p:blipFill>
          <a:blip r:embed="rId6" cstate="print"/>
          <a:srcRect/>
          <a:stretch>
            <a:fillRect/>
          </a:stretch>
        </p:blipFill>
        <p:spPr bwMode="auto">
          <a:xfrm rot="20319843">
            <a:off x="8618463" y="3152156"/>
            <a:ext cx="1291261" cy="1279056"/>
          </a:xfrm>
          <a:prstGeom prst="rect">
            <a:avLst/>
          </a:prstGeom>
          <a:noFill/>
        </p:spPr>
      </p:pic>
      <p:pic>
        <p:nvPicPr>
          <p:cNvPr id="1027" name="Picture 3" descr="C:\Users\JIRAN\Downloads\ME16VLAB01.png"/>
          <p:cNvPicPr>
            <a:picLocks noChangeAspect="1" noChangeArrowheads="1"/>
          </p:cNvPicPr>
          <p:nvPr/>
        </p:nvPicPr>
        <p:blipFill>
          <a:blip r:embed="rId7" cstate="print"/>
          <a:srcRect/>
          <a:stretch>
            <a:fillRect/>
          </a:stretch>
        </p:blipFill>
        <p:spPr bwMode="auto">
          <a:xfrm rot="1782669">
            <a:off x="9939566" y="3054634"/>
            <a:ext cx="1297334" cy="1297334"/>
          </a:xfrm>
          <a:prstGeom prst="rect">
            <a:avLst/>
          </a:prstGeom>
          <a:noFill/>
        </p:spPr>
      </p:pic>
      <p:sp>
        <p:nvSpPr>
          <p:cNvPr id="14" name="TextBox 13"/>
          <p:cNvSpPr txBox="1"/>
          <p:nvPr/>
        </p:nvSpPr>
        <p:spPr>
          <a:xfrm>
            <a:off x="955477" y="3785212"/>
            <a:ext cx="5291833" cy="892552"/>
          </a:xfrm>
          <a:prstGeom prst="rect">
            <a:avLst/>
          </a:prstGeom>
          <a:noFill/>
        </p:spPr>
        <p:txBody>
          <a:bodyPr wrap="none" rtlCol="0">
            <a:spAutoFit/>
          </a:bodyPr>
          <a:lstStyle/>
          <a:p>
            <a:r>
              <a:rPr lang="en-US" sz="3200" dirty="0">
                <a:solidFill>
                  <a:srgbClr val="FF0000"/>
                </a:solidFill>
                <a:latin typeface="Berlin Sans FB Demi" pitchFamily="34" charset="0"/>
                <a:cs typeface="Aharoni" pitchFamily="2" charset="-79"/>
              </a:rPr>
              <a:t>BPMTPK</a:t>
            </a:r>
            <a:r>
              <a:rPr lang="id-ID" sz="3200" dirty="0">
                <a:solidFill>
                  <a:srgbClr val="FF0000"/>
                </a:solidFill>
                <a:latin typeface="Berlin Sans FB Demi" pitchFamily="34" charset="0"/>
                <a:cs typeface="Aharoni" pitchFamily="2" charset="-79"/>
              </a:rPr>
              <a:t> SURABAYA</a:t>
            </a:r>
            <a:endParaRPr lang="en-US" sz="2000" dirty="0">
              <a:solidFill>
                <a:srgbClr val="FF0000"/>
              </a:solidFill>
              <a:latin typeface="Berlin Sans FB Demi" pitchFamily="34" charset="0"/>
              <a:cs typeface="Aharoni" pitchFamily="2" charset="-79"/>
            </a:endParaRPr>
          </a:p>
          <a:p>
            <a:r>
              <a:rPr lang="en-US" sz="2000" dirty="0">
                <a:latin typeface="Berlin Sans FB Demi" pitchFamily="34" charset="0"/>
                <a:cs typeface="Aharoni" pitchFamily="2" charset="-79"/>
              </a:rPr>
              <a:t> VIDEO UNTUK SEKOLAH INKLUSI</a:t>
            </a:r>
            <a:r>
              <a:rPr lang="id-ID" sz="2000" dirty="0">
                <a:latin typeface="Berlin Sans FB Demi" pitchFamily="34" charset="0"/>
                <a:cs typeface="Aharoni" pitchFamily="2" charset="-79"/>
              </a:rPr>
              <a:t> DAN ABK</a:t>
            </a:r>
            <a:endParaRPr lang="en-US" sz="2000" dirty="0"/>
          </a:p>
        </p:txBody>
      </p:sp>
      <p:sp>
        <p:nvSpPr>
          <p:cNvPr id="15" name="TextBox 14"/>
          <p:cNvSpPr txBox="1"/>
          <p:nvPr/>
        </p:nvSpPr>
        <p:spPr>
          <a:xfrm>
            <a:off x="6624385" y="1768063"/>
            <a:ext cx="4298869" cy="1200329"/>
          </a:xfrm>
          <a:prstGeom prst="rect">
            <a:avLst/>
          </a:prstGeom>
          <a:noFill/>
        </p:spPr>
        <p:txBody>
          <a:bodyPr wrap="square" rtlCol="0">
            <a:spAutoFit/>
          </a:bodyPr>
          <a:lstStyle/>
          <a:p>
            <a:pPr algn="r"/>
            <a:r>
              <a:rPr lang="en-US" sz="3200" dirty="0">
                <a:solidFill>
                  <a:schemeClr val="accent5"/>
                </a:solidFill>
                <a:latin typeface="Berlin Sans FB Demi" pitchFamily="34" charset="0"/>
                <a:cs typeface="Aharoni" pitchFamily="2" charset="-79"/>
              </a:rPr>
              <a:t>BPMPK</a:t>
            </a:r>
            <a:r>
              <a:rPr lang="id-ID" sz="3200" dirty="0">
                <a:solidFill>
                  <a:schemeClr val="accent5"/>
                </a:solidFill>
                <a:latin typeface="Berlin Sans FB Demi" pitchFamily="34" charset="0"/>
                <a:cs typeface="Aharoni" pitchFamily="2" charset="-79"/>
              </a:rPr>
              <a:t> SEMARANG</a:t>
            </a:r>
            <a:r>
              <a:rPr lang="en-US" sz="2000" dirty="0">
                <a:latin typeface="Berlin Sans FB Demi" pitchFamily="34" charset="0"/>
                <a:cs typeface="Aharoni" pitchFamily="2" charset="-79"/>
              </a:rPr>
              <a:t> </a:t>
            </a:r>
          </a:p>
          <a:p>
            <a:pPr algn="r"/>
            <a:r>
              <a:rPr lang="en-US" sz="2000" dirty="0">
                <a:latin typeface="Berlin Sans FB Demi" pitchFamily="34" charset="0"/>
                <a:cs typeface="Aharoni" pitchFamily="2" charset="-79"/>
              </a:rPr>
              <a:t>APLIKASI MOBILE LEARNING DAN</a:t>
            </a:r>
          </a:p>
          <a:p>
            <a:pPr algn="r"/>
            <a:r>
              <a:rPr lang="en-US" sz="2000" dirty="0">
                <a:latin typeface="Berlin Sans FB Demi" pitchFamily="34" charset="0"/>
                <a:cs typeface="Aharoni" pitchFamily="2" charset="-79"/>
              </a:rPr>
              <a:t> M-KIT GURU</a:t>
            </a:r>
            <a:endParaRPr lang="en-US" sz="2000" dirty="0"/>
          </a:p>
        </p:txBody>
      </p:sp>
      <p:pic>
        <p:nvPicPr>
          <p:cNvPr id="2" name="Picture 5">
            <a:extLst>
              <a:ext uri="{FF2B5EF4-FFF2-40B4-BE49-F238E27FC236}">
                <a16:creationId xmlns="" xmlns:a16="http://schemas.microsoft.com/office/drawing/2014/main" id="{6E2D3FB1-4C4D-2A41-B244-771A0D336F55}"/>
              </a:ext>
            </a:extLst>
          </p:cNvPr>
          <p:cNvPicPr>
            <a:picLocks noChangeAspect="1"/>
          </p:cNvPicPr>
          <p:nvPr/>
        </p:nvPicPr>
        <p:blipFill>
          <a:blip r:embed="rId8"/>
          <a:stretch>
            <a:fillRect/>
          </a:stretch>
        </p:blipFill>
        <p:spPr>
          <a:xfrm rot="760009">
            <a:off x="1687213" y="5087874"/>
            <a:ext cx="1922093" cy="11682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8">
            <a:extLst>
              <a:ext uri="{FF2B5EF4-FFF2-40B4-BE49-F238E27FC236}">
                <a16:creationId xmlns="" xmlns:a16="http://schemas.microsoft.com/office/drawing/2014/main" id="{4084C7C0-5D63-0640-9BCB-45A641233722}"/>
              </a:ext>
            </a:extLst>
          </p:cNvPr>
          <p:cNvPicPr>
            <a:picLocks noChangeAspect="1"/>
          </p:cNvPicPr>
          <p:nvPr/>
        </p:nvPicPr>
        <p:blipFill>
          <a:blip r:embed="rId9"/>
          <a:stretch>
            <a:fillRect/>
          </a:stretch>
        </p:blipFill>
        <p:spPr>
          <a:xfrm>
            <a:off x="3458087" y="4730701"/>
            <a:ext cx="2373666" cy="13627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17">
            <a:extLst>
              <a:ext uri="{FF2B5EF4-FFF2-40B4-BE49-F238E27FC236}">
                <a16:creationId xmlns="" xmlns:a16="http://schemas.microsoft.com/office/drawing/2014/main" id="{264D7F7B-1FCA-484B-A9AD-42BFB635AFAD}"/>
              </a:ext>
            </a:extLst>
          </p:cNvPr>
          <p:cNvPicPr>
            <a:picLocks noChangeAspect="1"/>
          </p:cNvPicPr>
          <p:nvPr/>
        </p:nvPicPr>
        <p:blipFill>
          <a:blip r:embed="rId10"/>
          <a:stretch>
            <a:fillRect/>
          </a:stretch>
        </p:blipFill>
        <p:spPr>
          <a:xfrm rot="633066">
            <a:off x="5726604" y="5062919"/>
            <a:ext cx="1911158" cy="14817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object 4">
            <a:extLst>
              <a:ext uri="{FF2B5EF4-FFF2-40B4-BE49-F238E27FC236}">
                <a16:creationId xmlns="" xmlns:a16="http://schemas.microsoft.com/office/drawing/2014/main" id="{DBE17611-7935-4046-BE56-990C2C2EA1C7}"/>
              </a:ext>
            </a:extLst>
          </p:cNvPr>
          <p:cNvSpPr/>
          <p:nvPr/>
        </p:nvSpPr>
        <p:spPr>
          <a:xfrm>
            <a:off x="9155277" y="4423799"/>
            <a:ext cx="2154819" cy="2093043"/>
          </a:xfrm>
          <a:prstGeom prst="rect">
            <a:avLst/>
          </a:prstGeom>
          <a:blipFill>
            <a:blip r:embed="rId11" cstate="print">
              <a:extLst>
                <a:ext uri="{28A0092B-C50C-407E-A947-70E740481C1C}">
                  <a14:useLocalDpi xmlns:a14="http://schemas.microsoft.com/office/drawing/2010/main" val="0"/>
                </a:ext>
              </a:extLst>
            </a:blip>
            <a:stretch>
              <a:fillRect/>
            </a:stretch>
          </a:blipFill>
        </p:spPr>
        <p:txBody>
          <a:bodyPr wrap="square" lIns="0" tIns="0" rIns="0" bIns="0" rtlCol="0"/>
          <a:lstStyle/>
          <a:p>
            <a:endParaRPr sz="2400"/>
          </a:p>
        </p:txBody>
      </p:sp>
      <p:sp>
        <p:nvSpPr>
          <p:cNvPr id="19" name="Title 1"/>
          <p:cNvSpPr>
            <a:spLocks noGrp="1"/>
          </p:cNvSpPr>
          <p:nvPr>
            <p:ph type="title"/>
          </p:nvPr>
        </p:nvSpPr>
        <p:spPr>
          <a:xfrm>
            <a:off x="768054" y="420914"/>
            <a:ext cx="10515600" cy="506365"/>
          </a:xfrm>
        </p:spPr>
        <p:txBody>
          <a:bodyPr>
            <a:normAutofit/>
          </a:bodyPr>
          <a:lstStyle/>
          <a:p>
            <a:r>
              <a:rPr lang="id-ID" sz="3000" dirty="0"/>
              <a:t>Produk Unggulan 3 Balai Pengembangan Media</a:t>
            </a:r>
          </a:p>
        </p:txBody>
      </p:sp>
    </p:spTree>
    <p:extLst>
      <p:ext uri="{BB962C8B-B14F-4D97-AF65-F5344CB8AC3E}">
        <p14:creationId xmlns:p14="http://schemas.microsoft.com/office/powerpoint/2010/main" val="15643957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66910" y="2574170"/>
            <a:ext cx="7858180" cy="1214446"/>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id-ID" sz="11500" b="1" dirty="0">
                <a:solidFill>
                  <a:srgbClr val="E30308"/>
                </a:solidFill>
                <a:effectLst>
                  <a:outerShdw blurRad="38100" dist="38100" dir="2700000" algn="tl">
                    <a:srgbClr val="000000">
                      <a:alpha val="43137"/>
                    </a:srgbClr>
                  </a:outerShdw>
                </a:effectLst>
                <a:latin typeface="Rage Italic" pitchFamily="66" charset="0"/>
              </a:rPr>
              <a:t>Terima Kasih</a:t>
            </a:r>
            <a:endParaRPr lang="id-ID" sz="11500" dirty="0">
              <a:effectLst>
                <a:outerShdw blurRad="38100" dist="38100" dir="2700000" algn="tl">
                  <a:srgbClr val="000000">
                    <a:alpha val="43137"/>
                  </a:srgbClr>
                </a:outerShdw>
              </a:effectLst>
            </a:endParaRPr>
          </a:p>
        </p:txBody>
      </p:sp>
      <p:pic>
        <p:nvPicPr>
          <p:cNvPr id="5" name="Picture 4" descr="dikbud-png.png"/>
          <p:cNvPicPr>
            <a:picLocks noChangeAspect="1"/>
          </p:cNvPicPr>
          <p:nvPr/>
        </p:nvPicPr>
        <p:blipFill>
          <a:blip r:embed="rId2" cstate="print"/>
          <a:stretch>
            <a:fillRect/>
          </a:stretch>
        </p:blipFill>
        <p:spPr>
          <a:xfrm>
            <a:off x="4281461" y="4871480"/>
            <a:ext cx="1814539" cy="907013"/>
          </a:xfrm>
          <a:prstGeom prst="rect">
            <a:avLst/>
          </a:prstGeom>
        </p:spPr>
      </p:pic>
      <p:pic>
        <p:nvPicPr>
          <p:cNvPr id="6" name="Picture 5" descr="pustekkom.jpg"/>
          <p:cNvPicPr>
            <a:picLocks noChangeAspect="1"/>
          </p:cNvPicPr>
          <p:nvPr/>
        </p:nvPicPr>
        <p:blipFill>
          <a:blip r:embed="rId3"/>
          <a:stretch>
            <a:fillRect/>
          </a:stretch>
        </p:blipFill>
        <p:spPr>
          <a:xfrm>
            <a:off x="5869405" y="4896358"/>
            <a:ext cx="2438417" cy="857256"/>
          </a:xfrm>
          <a:prstGeom prst="rect">
            <a:avLst/>
          </a:prstGeom>
        </p:spPr>
      </p:pic>
    </p:spTree>
    <p:extLst>
      <p:ext uri="{BB962C8B-B14F-4D97-AF65-F5344CB8AC3E}">
        <p14:creationId xmlns:p14="http://schemas.microsoft.com/office/powerpoint/2010/main" val="40748542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1085850"/>
            <a:ext cx="9444038" cy="1569660"/>
          </a:xfrm>
          <a:prstGeom prst="rect">
            <a:avLst/>
          </a:prstGeom>
          <a:noFill/>
        </p:spPr>
        <p:txBody>
          <a:bodyPr wrap="square" rtlCol="0">
            <a:spAutoFit/>
          </a:bodyPr>
          <a:lstStyle/>
          <a:p>
            <a:r>
              <a:rPr lang="id-ID" sz="3200" b="1" dirty="0" smtClean="0"/>
              <a:t>NAMA			: MUTANTO, S.Pd, M.SI</a:t>
            </a:r>
          </a:p>
          <a:p>
            <a:r>
              <a:rPr lang="id-ID" sz="3200" b="1" dirty="0" smtClean="0"/>
              <a:t>JABATAN			: KEPALA UPTD TEKKOM INFODIK</a:t>
            </a:r>
          </a:p>
          <a:p>
            <a:r>
              <a:rPr lang="id-ID" sz="3200" b="1" dirty="0" smtClean="0"/>
              <a:t>TEMPAT/TGL LAHIR	: LAMONGAN, 4 JUNI 1967</a:t>
            </a:r>
            <a:endParaRPr lang="id-ID" sz="3200" b="1" dirty="0"/>
          </a:p>
        </p:txBody>
      </p:sp>
    </p:spTree>
    <p:extLst>
      <p:ext uri="{BB962C8B-B14F-4D97-AF65-F5344CB8AC3E}">
        <p14:creationId xmlns:p14="http://schemas.microsoft.com/office/powerpoint/2010/main" val="38505307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25844" y="2804257"/>
            <a:ext cx="2744788" cy="1044575"/>
          </a:xfrm>
        </p:spPr>
        <p:txBody>
          <a:bodyPr>
            <a:noAutofit/>
          </a:bodyPr>
          <a:lstStyle/>
          <a:p>
            <a:r>
              <a:rPr lang="en-US" sz="2800" b="1" dirty="0" err="1" smtClean="0">
                <a:latin typeface="Adobe Fan Heiti Std B" panose="020B0700000000000000" pitchFamily="34" charset="-128"/>
                <a:ea typeface="Adobe Fan Heiti Std B" panose="020B0700000000000000" pitchFamily="34" charset="-128"/>
              </a:rPr>
              <a:t>Dinas</a:t>
            </a:r>
            <a:r>
              <a:rPr lang="en-US" sz="2800" b="1" dirty="0" smtClean="0">
                <a:latin typeface="Adobe Fan Heiti Std B" panose="020B0700000000000000" pitchFamily="34" charset="-128"/>
                <a:ea typeface="Adobe Fan Heiti Std B" panose="020B0700000000000000" pitchFamily="34" charset="-128"/>
              </a:rPr>
              <a:t> </a:t>
            </a:r>
            <a:r>
              <a:rPr lang="en-US" sz="2800" b="1" dirty="0" err="1" smtClean="0">
                <a:latin typeface="Adobe Fan Heiti Std B" panose="020B0700000000000000" pitchFamily="34" charset="-128"/>
                <a:ea typeface="Adobe Fan Heiti Std B" panose="020B0700000000000000" pitchFamily="34" charset="-128"/>
              </a:rPr>
              <a:t>Disdikbud</a:t>
            </a:r>
            <a:r>
              <a:rPr lang="en-US" sz="2800" b="1" dirty="0" smtClean="0">
                <a:latin typeface="Adobe Fan Heiti Std B" panose="020B0700000000000000" pitchFamily="34" charset="-128"/>
                <a:ea typeface="Adobe Fan Heiti Std B" panose="020B0700000000000000" pitchFamily="34" charset="-128"/>
              </a:rPr>
              <a:t/>
            </a:r>
            <a:br>
              <a:rPr lang="en-US" sz="2800" b="1" dirty="0" smtClean="0">
                <a:latin typeface="Adobe Fan Heiti Std B" panose="020B0700000000000000" pitchFamily="34" charset="-128"/>
                <a:ea typeface="Adobe Fan Heiti Std B" panose="020B0700000000000000" pitchFamily="34" charset="-128"/>
              </a:rPr>
            </a:br>
            <a:r>
              <a:rPr lang="en-US" sz="2800" b="1" dirty="0" smtClean="0">
                <a:latin typeface="Adobe Fan Heiti Std B" panose="020B0700000000000000" pitchFamily="34" charset="-128"/>
                <a:ea typeface="Adobe Fan Heiti Std B" panose="020B0700000000000000" pitchFamily="34" charset="-128"/>
              </a:rPr>
              <a:t>Prov. </a:t>
            </a:r>
            <a:r>
              <a:rPr lang="en-US" sz="2800" b="1" dirty="0" err="1" smtClean="0">
                <a:latin typeface="Adobe Fan Heiti Std B" panose="020B0700000000000000" pitchFamily="34" charset="-128"/>
                <a:ea typeface="Adobe Fan Heiti Std B" panose="020B0700000000000000" pitchFamily="34" charset="-128"/>
              </a:rPr>
              <a:t>Kaltim</a:t>
            </a:r>
            <a:endParaRPr lang="en-US" sz="2800" b="1" dirty="0">
              <a:latin typeface="Adobe Fan Heiti Std B" panose="020B0700000000000000" pitchFamily="34" charset="-128"/>
              <a:ea typeface="Adobe Fan Heiti Std B" panose="020B0700000000000000" pitchFamily="34" charset="-128"/>
            </a:endParaRPr>
          </a:p>
        </p:txBody>
      </p:sp>
      <p:sp>
        <p:nvSpPr>
          <p:cNvPr id="3" name="Trapezoid 2"/>
          <p:cNvSpPr/>
          <p:nvPr/>
        </p:nvSpPr>
        <p:spPr>
          <a:xfrm>
            <a:off x="3327767" y="109317"/>
            <a:ext cx="8788732" cy="6188221"/>
          </a:xfrm>
          <a:prstGeom prst="trapezoid">
            <a:avLst>
              <a:gd name="adj" fmla="val 1993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7" name="TextBox 26"/>
          <p:cNvSpPr txBox="1"/>
          <p:nvPr/>
        </p:nvSpPr>
        <p:spPr>
          <a:xfrm>
            <a:off x="562369" y="6513207"/>
            <a:ext cx="1189749" cy="230832"/>
          </a:xfrm>
          <a:prstGeom prst="rect">
            <a:avLst/>
          </a:prstGeom>
          <a:noFill/>
        </p:spPr>
        <p:txBody>
          <a:bodyPr wrap="none" rtlCol="0">
            <a:spAutoFit/>
          </a:bodyPr>
          <a:lstStyle/>
          <a:p>
            <a:r>
              <a:rPr lang="en-US" sz="900" dirty="0">
                <a:solidFill>
                  <a:schemeClr val="bg1">
                    <a:lumMod val="75000"/>
                  </a:schemeClr>
                </a:solidFill>
              </a:rPr>
              <a:t>©</a:t>
            </a:r>
            <a:r>
              <a:rPr lang="en-US" sz="900" dirty="0" err="1">
                <a:solidFill>
                  <a:schemeClr val="bg1">
                    <a:lumMod val="75000"/>
                  </a:schemeClr>
                </a:solidFill>
              </a:rPr>
              <a:t>Kemendikbud</a:t>
            </a:r>
            <a:r>
              <a:rPr lang="en-US" sz="900" dirty="0">
                <a:solidFill>
                  <a:schemeClr val="bg1">
                    <a:lumMod val="75000"/>
                  </a:schemeClr>
                </a:solidFill>
              </a:rPr>
              <a:t> 2017</a:t>
            </a:r>
            <a:endParaRPr lang="en-US" sz="1350" dirty="0">
              <a:solidFill>
                <a:schemeClr val="bg1">
                  <a:lumMod val="75000"/>
                </a:schemeClr>
              </a:solidFill>
            </a:endParaRPr>
          </a:p>
        </p:txBody>
      </p:sp>
      <p:cxnSp>
        <p:nvCxnSpPr>
          <p:cNvPr id="31" name="Straight Connector 30"/>
          <p:cNvCxnSpPr/>
          <p:nvPr/>
        </p:nvCxnSpPr>
        <p:spPr>
          <a:xfrm>
            <a:off x="3549939" y="5288070"/>
            <a:ext cx="7704477" cy="7190"/>
          </a:xfrm>
          <a:prstGeom prst="line">
            <a:avLst/>
          </a:prstGeom>
          <a:ln w="57150">
            <a:solidFill>
              <a:schemeClr val="bg1"/>
            </a:solidFill>
            <a:tailEnd type="oval"/>
          </a:ln>
        </p:spPr>
        <p:style>
          <a:lnRef idx="1">
            <a:schemeClr val="accent1"/>
          </a:lnRef>
          <a:fillRef idx="0">
            <a:schemeClr val="accent1"/>
          </a:fillRef>
          <a:effectRef idx="0">
            <a:schemeClr val="accent1"/>
          </a:effectRef>
          <a:fontRef idx="minor">
            <a:schemeClr val="tx1"/>
          </a:fontRef>
        </p:style>
      </p:cxnSp>
      <p:sp>
        <p:nvSpPr>
          <p:cNvPr id="32" name="Oval 31"/>
          <p:cNvSpPr/>
          <p:nvPr/>
        </p:nvSpPr>
        <p:spPr>
          <a:xfrm>
            <a:off x="4335777" y="4650566"/>
            <a:ext cx="645181" cy="638870"/>
          </a:xfrm>
          <a:prstGeom prst="ellipse">
            <a:avLst/>
          </a:prstGeom>
          <a:solidFill>
            <a:schemeClr val="tx1">
              <a:lumMod val="75000"/>
              <a:lumOff val="2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p:cNvSpPr txBox="1"/>
          <p:nvPr/>
        </p:nvSpPr>
        <p:spPr>
          <a:xfrm>
            <a:off x="4428763" y="4655223"/>
            <a:ext cx="413896" cy="584775"/>
          </a:xfrm>
          <a:prstGeom prst="rect">
            <a:avLst/>
          </a:prstGeom>
          <a:noFill/>
        </p:spPr>
        <p:txBody>
          <a:bodyPr wrap="none" rtlCol="0">
            <a:spAutoFit/>
          </a:bodyPr>
          <a:lstStyle/>
          <a:p>
            <a:r>
              <a:rPr lang="en-US" sz="3200" b="1" dirty="0">
                <a:solidFill>
                  <a:schemeClr val="bg1"/>
                </a:solidFill>
                <a:latin typeface="Century Gothic" panose="020B0502020202020204" pitchFamily="34" charset="0"/>
              </a:rPr>
              <a:t>4</a:t>
            </a:r>
          </a:p>
        </p:txBody>
      </p:sp>
      <p:cxnSp>
        <p:nvCxnSpPr>
          <p:cNvPr id="34" name="Straight Connector 33"/>
          <p:cNvCxnSpPr/>
          <p:nvPr/>
        </p:nvCxnSpPr>
        <p:spPr>
          <a:xfrm>
            <a:off x="3780512" y="4434949"/>
            <a:ext cx="7319106" cy="0"/>
          </a:xfrm>
          <a:prstGeom prst="line">
            <a:avLst/>
          </a:prstGeom>
          <a:ln w="57150">
            <a:solidFill>
              <a:schemeClr val="bg1"/>
            </a:solidFill>
            <a:tailEnd type="oval"/>
          </a:ln>
        </p:spPr>
        <p:style>
          <a:lnRef idx="1">
            <a:schemeClr val="accent1"/>
          </a:lnRef>
          <a:fillRef idx="0">
            <a:schemeClr val="accent1"/>
          </a:fillRef>
          <a:effectRef idx="0">
            <a:schemeClr val="accent1"/>
          </a:effectRef>
          <a:fontRef idx="minor">
            <a:schemeClr val="tx1"/>
          </a:fontRef>
        </p:style>
      </p:cxnSp>
      <p:sp>
        <p:nvSpPr>
          <p:cNvPr id="37" name="Oval 36"/>
          <p:cNvSpPr/>
          <p:nvPr/>
        </p:nvSpPr>
        <p:spPr>
          <a:xfrm>
            <a:off x="4428763" y="3486208"/>
            <a:ext cx="645181" cy="638870"/>
          </a:xfrm>
          <a:prstGeom prst="ellipse">
            <a:avLst/>
          </a:prstGeom>
          <a:solidFill>
            <a:schemeClr val="tx1">
              <a:lumMod val="75000"/>
              <a:lumOff val="2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p:cNvSpPr txBox="1"/>
          <p:nvPr/>
        </p:nvSpPr>
        <p:spPr>
          <a:xfrm>
            <a:off x="4545047" y="3490865"/>
            <a:ext cx="413896" cy="584775"/>
          </a:xfrm>
          <a:prstGeom prst="rect">
            <a:avLst/>
          </a:prstGeom>
          <a:noFill/>
        </p:spPr>
        <p:txBody>
          <a:bodyPr wrap="none" rtlCol="0">
            <a:spAutoFit/>
          </a:bodyPr>
          <a:lstStyle/>
          <a:p>
            <a:r>
              <a:rPr lang="en-US" sz="3200" b="1" dirty="0">
                <a:solidFill>
                  <a:schemeClr val="bg1"/>
                </a:solidFill>
                <a:latin typeface="Century Gothic" panose="020B0502020202020204" pitchFamily="34" charset="0"/>
              </a:rPr>
              <a:t>3</a:t>
            </a:r>
          </a:p>
        </p:txBody>
      </p:sp>
      <p:cxnSp>
        <p:nvCxnSpPr>
          <p:cNvPr id="39" name="Straight Connector 38"/>
          <p:cNvCxnSpPr/>
          <p:nvPr/>
        </p:nvCxnSpPr>
        <p:spPr>
          <a:xfrm>
            <a:off x="3949750" y="3115504"/>
            <a:ext cx="6980631" cy="0"/>
          </a:xfrm>
          <a:prstGeom prst="line">
            <a:avLst/>
          </a:prstGeom>
          <a:ln w="57150">
            <a:solidFill>
              <a:schemeClr val="bg1"/>
            </a:solidFill>
            <a:tailEnd type="oval"/>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4366792" y="2478000"/>
            <a:ext cx="645181" cy="638870"/>
          </a:xfrm>
          <a:prstGeom prst="ellipse">
            <a:avLst/>
          </a:prstGeom>
          <a:solidFill>
            <a:schemeClr val="tx1">
              <a:lumMod val="75000"/>
              <a:lumOff val="2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p:cNvSpPr txBox="1"/>
          <p:nvPr/>
        </p:nvSpPr>
        <p:spPr>
          <a:xfrm>
            <a:off x="4502709" y="2505047"/>
            <a:ext cx="413896" cy="584775"/>
          </a:xfrm>
          <a:prstGeom prst="rect">
            <a:avLst/>
          </a:prstGeom>
          <a:noFill/>
        </p:spPr>
        <p:txBody>
          <a:bodyPr wrap="none" rtlCol="0">
            <a:spAutoFit/>
          </a:bodyPr>
          <a:lstStyle/>
          <a:p>
            <a:r>
              <a:rPr lang="en-US" sz="3200" b="1" dirty="0">
                <a:solidFill>
                  <a:schemeClr val="bg1"/>
                </a:solidFill>
                <a:latin typeface="Century Gothic" panose="020B0502020202020204" pitchFamily="34" charset="0"/>
              </a:rPr>
              <a:t>2</a:t>
            </a:r>
          </a:p>
        </p:txBody>
      </p:sp>
      <p:cxnSp>
        <p:nvCxnSpPr>
          <p:cNvPr id="42" name="Straight Connector 41"/>
          <p:cNvCxnSpPr/>
          <p:nvPr/>
        </p:nvCxnSpPr>
        <p:spPr>
          <a:xfrm>
            <a:off x="4335777" y="1939650"/>
            <a:ext cx="6648651" cy="0"/>
          </a:xfrm>
          <a:prstGeom prst="line">
            <a:avLst/>
          </a:prstGeom>
          <a:ln w="57150">
            <a:solidFill>
              <a:schemeClr val="bg1"/>
            </a:solidFill>
            <a:tailEnd type="oval"/>
          </a:ln>
        </p:spPr>
        <p:style>
          <a:lnRef idx="1">
            <a:schemeClr val="accent1"/>
          </a:lnRef>
          <a:fillRef idx="0">
            <a:schemeClr val="accent1"/>
          </a:fillRef>
          <a:effectRef idx="0">
            <a:schemeClr val="accent1"/>
          </a:effectRef>
          <a:fontRef idx="minor">
            <a:schemeClr val="tx1"/>
          </a:fontRef>
        </p:style>
      </p:cxnSp>
      <p:sp>
        <p:nvSpPr>
          <p:cNvPr id="43" name="Oval 42"/>
          <p:cNvSpPr/>
          <p:nvPr/>
        </p:nvSpPr>
        <p:spPr>
          <a:xfrm>
            <a:off x="4428763" y="1237036"/>
            <a:ext cx="645181" cy="638870"/>
          </a:xfrm>
          <a:prstGeom prst="ellipse">
            <a:avLst/>
          </a:prstGeom>
          <a:solidFill>
            <a:schemeClr val="tx1">
              <a:lumMod val="75000"/>
              <a:lumOff val="2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p:cNvSpPr txBox="1"/>
          <p:nvPr/>
        </p:nvSpPr>
        <p:spPr>
          <a:xfrm>
            <a:off x="4550871" y="1241693"/>
            <a:ext cx="413896" cy="584775"/>
          </a:xfrm>
          <a:prstGeom prst="rect">
            <a:avLst/>
          </a:prstGeom>
          <a:noFill/>
        </p:spPr>
        <p:txBody>
          <a:bodyPr wrap="none" rtlCol="0">
            <a:spAutoFit/>
          </a:bodyPr>
          <a:lstStyle/>
          <a:p>
            <a:r>
              <a:rPr lang="en-US" sz="3200" b="1" dirty="0">
                <a:solidFill>
                  <a:schemeClr val="bg1"/>
                </a:solidFill>
                <a:latin typeface="Century Gothic" panose="020B0502020202020204" pitchFamily="34" charset="0"/>
              </a:rPr>
              <a:t>1</a:t>
            </a:r>
          </a:p>
        </p:txBody>
      </p:sp>
      <p:sp>
        <p:nvSpPr>
          <p:cNvPr id="46" name="TextBox 45"/>
          <p:cNvSpPr txBox="1"/>
          <p:nvPr/>
        </p:nvSpPr>
        <p:spPr>
          <a:xfrm>
            <a:off x="5160052" y="1272470"/>
            <a:ext cx="4682589" cy="461665"/>
          </a:xfrm>
          <a:prstGeom prst="rect">
            <a:avLst/>
          </a:prstGeom>
          <a:noFill/>
        </p:spPr>
        <p:txBody>
          <a:bodyPr wrap="square" rtlCol="0">
            <a:spAutoFit/>
          </a:bodyPr>
          <a:lstStyle/>
          <a:p>
            <a:r>
              <a:rPr lang="en-US" sz="2400" dirty="0" err="1" smtClean="0">
                <a:solidFill>
                  <a:schemeClr val="bg1"/>
                </a:solidFill>
                <a:latin typeface="Century Gothic" panose="020B0502020202020204" pitchFamily="34" charset="0"/>
              </a:rPr>
              <a:t>Sekretariat</a:t>
            </a:r>
            <a:endParaRPr lang="en-US" sz="2400" dirty="0">
              <a:solidFill>
                <a:schemeClr val="bg1"/>
              </a:solidFill>
              <a:latin typeface="Century Gothic" panose="020B0502020202020204" pitchFamily="34" charset="0"/>
            </a:endParaRPr>
          </a:p>
        </p:txBody>
      </p:sp>
      <p:sp>
        <p:nvSpPr>
          <p:cNvPr id="48" name="TextBox 47"/>
          <p:cNvSpPr txBox="1"/>
          <p:nvPr/>
        </p:nvSpPr>
        <p:spPr>
          <a:xfrm>
            <a:off x="4964767" y="1857832"/>
            <a:ext cx="5904837" cy="1569660"/>
          </a:xfrm>
          <a:prstGeom prst="rect">
            <a:avLst/>
          </a:prstGeom>
          <a:noFill/>
        </p:spPr>
        <p:txBody>
          <a:bodyPr wrap="square" rtlCol="0">
            <a:spAutoFit/>
          </a:bodyPr>
          <a:lstStyle/>
          <a:p>
            <a:r>
              <a:rPr lang="en-US" sz="2400" dirty="0" err="1" smtClean="0">
                <a:solidFill>
                  <a:schemeClr val="bg1"/>
                </a:solidFill>
                <a:latin typeface="Century Gothic" panose="020B0502020202020204" pitchFamily="34" charset="0"/>
              </a:rPr>
              <a:t>Bidang</a:t>
            </a:r>
            <a:r>
              <a:rPr lang="en-US" sz="2400" dirty="0" smtClean="0">
                <a:solidFill>
                  <a:schemeClr val="bg1"/>
                </a:solidFill>
                <a:latin typeface="Century Gothic" panose="020B0502020202020204" pitchFamily="34" charset="0"/>
              </a:rPr>
              <a:t>/</a:t>
            </a:r>
            <a:r>
              <a:rPr lang="en-US" sz="2400" dirty="0" err="1" smtClean="0">
                <a:solidFill>
                  <a:schemeClr val="bg1"/>
                </a:solidFill>
                <a:latin typeface="Century Gothic" panose="020B0502020202020204" pitchFamily="34" charset="0"/>
              </a:rPr>
              <a:t>Bidang</a:t>
            </a:r>
            <a:r>
              <a:rPr lang="en-US" sz="2400" dirty="0" smtClean="0">
                <a:solidFill>
                  <a:schemeClr val="bg1"/>
                </a:solidFill>
                <a:latin typeface="Century Gothic" panose="020B0502020202020204" pitchFamily="34" charset="0"/>
              </a:rPr>
              <a:t> (4 </a:t>
            </a:r>
            <a:r>
              <a:rPr lang="en-US" sz="2400" dirty="0" err="1" smtClean="0">
                <a:solidFill>
                  <a:schemeClr val="bg1"/>
                </a:solidFill>
                <a:latin typeface="Century Gothic" panose="020B0502020202020204" pitchFamily="34" charset="0"/>
              </a:rPr>
              <a:t>Bidang</a:t>
            </a:r>
            <a:r>
              <a:rPr lang="en-US" sz="2400" dirty="0" smtClean="0">
                <a:solidFill>
                  <a:schemeClr val="bg1"/>
                </a:solidFill>
                <a:latin typeface="Century Gothic" panose="020B0502020202020204" pitchFamily="34" charset="0"/>
              </a:rPr>
              <a:t>)</a:t>
            </a:r>
          </a:p>
          <a:p>
            <a:r>
              <a:rPr lang="en-US" sz="2400" dirty="0" smtClean="0">
                <a:solidFill>
                  <a:schemeClr val="bg1"/>
                </a:solidFill>
                <a:latin typeface="Century Gothic" panose="020B0502020202020204" pitchFamily="34" charset="0"/>
              </a:rPr>
              <a:t>Bid. SMA, Bid. SMK</a:t>
            </a:r>
            <a:r>
              <a:rPr lang="en-US" sz="2400" dirty="0">
                <a:solidFill>
                  <a:schemeClr val="bg1"/>
                </a:solidFill>
                <a:latin typeface="Century Gothic" panose="020B0502020202020204" pitchFamily="34" charset="0"/>
              </a:rPr>
              <a:t>, Bid. </a:t>
            </a:r>
            <a:r>
              <a:rPr lang="en-US" sz="2400" dirty="0" err="1">
                <a:solidFill>
                  <a:schemeClr val="bg1"/>
                </a:solidFill>
                <a:latin typeface="Century Gothic" panose="020B0502020202020204" pitchFamily="34" charset="0"/>
              </a:rPr>
              <a:t>Pendi</a:t>
            </a:r>
            <a:r>
              <a:rPr lang="en-US" sz="2400" dirty="0">
                <a:solidFill>
                  <a:schemeClr val="bg1"/>
                </a:solidFill>
                <a:latin typeface="Century Gothic" panose="020B0502020202020204" pitchFamily="34" charset="0"/>
              </a:rPr>
              <a:t> </a:t>
            </a:r>
            <a:r>
              <a:rPr lang="en-US" sz="2400" dirty="0" err="1">
                <a:solidFill>
                  <a:schemeClr val="bg1"/>
                </a:solidFill>
                <a:latin typeface="Century Gothic" panose="020B0502020202020204" pitchFamily="34" charset="0"/>
              </a:rPr>
              <a:t>Khusus</a:t>
            </a:r>
            <a:r>
              <a:rPr lang="en-US" sz="2400" dirty="0">
                <a:solidFill>
                  <a:schemeClr val="bg1"/>
                </a:solidFill>
                <a:latin typeface="Century Gothic" panose="020B0502020202020204" pitchFamily="34" charset="0"/>
              </a:rPr>
              <a:t>, Bid. </a:t>
            </a:r>
            <a:r>
              <a:rPr lang="en-US" sz="2400" dirty="0" err="1">
                <a:solidFill>
                  <a:schemeClr val="bg1"/>
                </a:solidFill>
                <a:latin typeface="Century Gothic" panose="020B0502020202020204" pitchFamily="34" charset="0"/>
              </a:rPr>
              <a:t>Ketenagaan</a:t>
            </a:r>
            <a:endParaRPr lang="en-US" sz="2400" dirty="0">
              <a:solidFill>
                <a:schemeClr val="bg1"/>
              </a:solidFill>
              <a:latin typeface="Century Gothic" panose="020B0502020202020204" pitchFamily="34" charset="0"/>
            </a:endParaRPr>
          </a:p>
          <a:p>
            <a:endParaRPr lang="en-US" sz="2400" dirty="0">
              <a:solidFill>
                <a:schemeClr val="bg1"/>
              </a:solidFill>
              <a:latin typeface="Century Gothic" panose="020B0502020202020204" pitchFamily="34" charset="0"/>
            </a:endParaRPr>
          </a:p>
        </p:txBody>
      </p:sp>
      <p:sp>
        <p:nvSpPr>
          <p:cNvPr id="49" name="TextBox 48"/>
          <p:cNvSpPr txBox="1"/>
          <p:nvPr/>
        </p:nvSpPr>
        <p:spPr>
          <a:xfrm>
            <a:off x="5192577" y="3534458"/>
            <a:ext cx="4494975" cy="461665"/>
          </a:xfrm>
          <a:prstGeom prst="rect">
            <a:avLst/>
          </a:prstGeom>
          <a:noFill/>
        </p:spPr>
        <p:txBody>
          <a:bodyPr wrap="square" rtlCol="0">
            <a:spAutoFit/>
          </a:bodyPr>
          <a:lstStyle/>
          <a:p>
            <a:r>
              <a:rPr lang="en-US" sz="2400" dirty="0" smtClean="0">
                <a:solidFill>
                  <a:schemeClr val="bg1"/>
                </a:solidFill>
                <a:latin typeface="Century Gothic" panose="020B0502020202020204" pitchFamily="34" charset="0"/>
              </a:rPr>
              <a:t>UPTD </a:t>
            </a:r>
            <a:r>
              <a:rPr lang="en-US" sz="2400" dirty="0" err="1" smtClean="0">
                <a:solidFill>
                  <a:schemeClr val="bg1"/>
                </a:solidFill>
                <a:latin typeface="Century Gothic" panose="020B0502020202020204" pitchFamily="34" charset="0"/>
              </a:rPr>
              <a:t>Tekkom</a:t>
            </a:r>
            <a:r>
              <a:rPr lang="en-US" sz="2400" dirty="0" smtClean="0">
                <a:solidFill>
                  <a:schemeClr val="bg1"/>
                </a:solidFill>
                <a:latin typeface="Century Gothic" panose="020B0502020202020204" pitchFamily="34" charset="0"/>
              </a:rPr>
              <a:t> </a:t>
            </a:r>
            <a:r>
              <a:rPr lang="en-US" sz="2400" dirty="0" err="1" smtClean="0">
                <a:solidFill>
                  <a:schemeClr val="bg1"/>
                </a:solidFill>
                <a:latin typeface="Century Gothic" panose="020B0502020202020204" pitchFamily="34" charset="0"/>
              </a:rPr>
              <a:t>dan</a:t>
            </a:r>
            <a:r>
              <a:rPr lang="en-US" sz="2400" dirty="0" smtClean="0">
                <a:solidFill>
                  <a:schemeClr val="bg1"/>
                </a:solidFill>
                <a:latin typeface="Century Gothic" panose="020B0502020202020204" pitchFamily="34" charset="0"/>
              </a:rPr>
              <a:t> </a:t>
            </a:r>
            <a:r>
              <a:rPr lang="en-US" sz="2400" dirty="0" err="1" smtClean="0">
                <a:solidFill>
                  <a:schemeClr val="bg1"/>
                </a:solidFill>
                <a:latin typeface="Century Gothic" panose="020B0502020202020204" pitchFamily="34" charset="0"/>
              </a:rPr>
              <a:t>Infodik</a:t>
            </a:r>
            <a:endParaRPr lang="en-US" sz="2400" dirty="0">
              <a:solidFill>
                <a:schemeClr val="bg1"/>
              </a:solidFill>
              <a:latin typeface="Century Gothic" panose="020B0502020202020204" pitchFamily="34" charset="0"/>
            </a:endParaRPr>
          </a:p>
        </p:txBody>
      </p:sp>
      <p:sp>
        <p:nvSpPr>
          <p:cNvPr id="50" name="TextBox 49"/>
          <p:cNvSpPr txBox="1"/>
          <p:nvPr/>
        </p:nvSpPr>
        <p:spPr>
          <a:xfrm>
            <a:off x="5136998" y="4612906"/>
            <a:ext cx="5847430" cy="461665"/>
          </a:xfrm>
          <a:prstGeom prst="rect">
            <a:avLst/>
          </a:prstGeom>
          <a:noFill/>
        </p:spPr>
        <p:txBody>
          <a:bodyPr wrap="square" rtlCol="0">
            <a:spAutoFit/>
          </a:bodyPr>
          <a:lstStyle/>
          <a:p>
            <a:r>
              <a:rPr lang="en-US" sz="2400" dirty="0" smtClean="0">
                <a:solidFill>
                  <a:schemeClr val="bg1"/>
                </a:solidFill>
                <a:latin typeface="Century Gothic" panose="020B0502020202020204" pitchFamily="34" charset="0"/>
              </a:rPr>
              <a:t>UPTD Taman </a:t>
            </a:r>
            <a:r>
              <a:rPr lang="en-US" sz="2400" dirty="0" err="1" smtClean="0">
                <a:solidFill>
                  <a:schemeClr val="bg1"/>
                </a:solidFill>
                <a:latin typeface="Century Gothic" panose="020B0502020202020204" pitchFamily="34" charset="0"/>
              </a:rPr>
              <a:t>Budaya</a:t>
            </a:r>
            <a:endParaRPr lang="en-US" sz="2400" dirty="0" smtClean="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907889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Judul 1"/>
          <p:cNvSpPr>
            <a:spLocks noGrp="1"/>
          </p:cNvSpPr>
          <p:nvPr>
            <p:ph type="title"/>
          </p:nvPr>
        </p:nvSpPr>
        <p:spPr>
          <a:xfrm>
            <a:off x="587594" y="247916"/>
            <a:ext cx="11080953" cy="506365"/>
          </a:xfrm>
        </p:spPr>
        <p:txBody>
          <a:bodyPr>
            <a:noAutofit/>
          </a:bodyPr>
          <a:lstStyle/>
          <a:p>
            <a:pPr algn="ctr"/>
            <a:r>
              <a:rPr lang="en-US" sz="3200" b="1" dirty="0">
                <a:solidFill>
                  <a:srgbClr val="1F4E79"/>
                </a:solidFill>
                <a:effectLst>
                  <a:outerShdw blurRad="38100" dist="38100" dir="2700000" algn="tl">
                    <a:srgbClr val="000000">
                      <a:alpha val="43137"/>
                    </a:srgbClr>
                  </a:outerShdw>
                </a:effectLst>
                <a:latin typeface="Aharoni"/>
                <a:cs typeface="Times New Roman" panose="02020603050405020304" pitchFamily="18" charset="0"/>
              </a:rPr>
              <a:t>T</a:t>
            </a:r>
            <a:r>
              <a:rPr lang="id-ID" sz="3200" b="1" dirty="0">
                <a:solidFill>
                  <a:srgbClr val="1F4E79"/>
                </a:solidFill>
                <a:effectLst>
                  <a:outerShdw blurRad="38100" dist="38100" dir="2700000" algn="tl">
                    <a:srgbClr val="000000">
                      <a:alpha val="43137"/>
                    </a:srgbClr>
                  </a:outerShdw>
                </a:effectLst>
                <a:latin typeface="Aharoni"/>
                <a:cs typeface="Times New Roman" panose="02020603050405020304" pitchFamily="18" charset="0"/>
              </a:rPr>
              <a:t>ugas</a:t>
            </a:r>
            <a:r>
              <a:rPr lang="en-US" sz="3200" b="1" dirty="0">
                <a:solidFill>
                  <a:srgbClr val="1F4E79"/>
                </a:solidFill>
                <a:effectLst>
                  <a:outerShdw blurRad="38100" dist="38100" dir="2700000" algn="tl">
                    <a:srgbClr val="000000">
                      <a:alpha val="43137"/>
                    </a:srgbClr>
                  </a:outerShdw>
                </a:effectLst>
                <a:latin typeface="Aharoni"/>
                <a:cs typeface="Times New Roman" panose="02020603050405020304" pitchFamily="18" charset="0"/>
              </a:rPr>
              <a:t> </a:t>
            </a:r>
            <a:r>
              <a:rPr lang="id-ID" sz="3200" b="1" dirty="0">
                <a:solidFill>
                  <a:srgbClr val="1F4E79"/>
                </a:solidFill>
                <a:effectLst>
                  <a:outerShdw blurRad="38100" dist="38100" dir="2700000" algn="tl">
                    <a:srgbClr val="000000">
                      <a:alpha val="43137"/>
                    </a:srgbClr>
                  </a:outerShdw>
                </a:effectLst>
                <a:latin typeface="Aharoni"/>
                <a:cs typeface="Times New Roman" panose="02020603050405020304" pitchFamily="18" charset="0"/>
              </a:rPr>
              <a:t>dan Fungsi Pustekkom</a:t>
            </a:r>
            <a:r>
              <a:rPr lang="en-US" sz="3200" b="1" dirty="0">
                <a:solidFill>
                  <a:srgbClr val="1F4E79"/>
                </a:solidFill>
                <a:effectLst>
                  <a:outerShdw blurRad="38100" dist="38100" dir="2700000" algn="tl">
                    <a:srgbClr val="000000">
                      <a:alpha val="43137"/>
                    </a:srgbClr>
                  </a:outerShdw>
                </a:effectLst>
                <a:latin typeface="Aharoni"/>
                <a:cs typeface="Times New Roman" panose="02020603050405020304" pitchFamily="18" charset="0"/>
              </a:rPr>
              <a:t>*</a:t>
            </a:r>
          </a:p>
        </p:txBody>
      </p:sp>
      <p:graphicFrame>
        <p:nvGraphicFramePr>
          <p:cNvPr id="5" name="Table 4"/>
          <p:cNvGraphicFramePr>
            <a:graphicFrameLocks noGrp="1"/>
          </p:cNvGraphicFramePr>
          <p:nvPr>
            <p:extLst>
              <p:ext uri="{D42A27DB-BD31-4B8C-83A1-F6EECF244321}">
                <p14:modId xmlns:p14="http://schemas.microsoft.com/office/powerpoint/2010/main" val="3353461713"/>
              </p:ext>
            </p:extLst>
          </p:nvPr>
        </p:nvGraphicFramePr>
        <p:xfrm>
          <a:off x="587594" y="1074815"/>
          <a:ext cx="11604405" cy="4808369"/>
        </p:xfrm>
        <a:graphic>
          <a:graphicData uri="http://schemas.openxmlformats.org/drawingml/2006/table">
            <a:tbl>
              <a:tblPr firstRow="1" bandRow="1">
                <a:tableStyleId>{5C22544A-7EE6-4342-B048-85BDC9FD1C3A}</a:tableStyleId>
              </a:tblPr>
              <a:tblGrid>
                <a:gridCol w="1329302">
                  <a:extLst>
                    <a:ext uri="{9D8B030D-6E8A-4147-A177-3AD203B41FA5}">
                      <a16:colId xmlns="" xmlns:a16="http://schemas.microsoft.com/office/drawing/2014/main" val="20000"/>
                    </a:ext>
                  </a:extLst>
                </a:gridCol>
                <a:gridCol w="10275103">
                  <a:extLst>
                    <a:ext uri="{9D8B030D-6E8A-4147-A177-3AD203B41FA5}">
                      <a16:colId xmlns="" xmlns:a16="http://schemas.microsoft.com/office/drawing/2014/main" val="20001"/>
                    </a:ext>
                  </a:extLst>
                </a:gridCol>
              </a:tblGrid>
              <a:tr h="858451">
                <a:tc>
                  <a:txBody>
                    <a:bodyPr/>
                    <a:lstStyle/>
                    <a:p>
                      <a:pPr algn="l" fontAlgn="t"/>
                      <a:r>
                        <a:rPr lang="id-ID" sz="2400" b="1" u="none" strike="noStrike" dirty="0">
                          <a:effectLst/>
                        </a:rPr>
                        <a:t>Tugas</a:t>
                      </a:r>
                      <a:endParaRPr lang="id-ID" sz="2400" b="1" i="0" u="none" strike="noStrike" dirty="0">
                        <a:solidFill>
                          <a:srgbClr val="000000"/>
                        </a:solidFill>
                        <a:effectLst/>
                        <a:latin typeface="Calibri" panose="020F0502020204030204" pitchFamily="34" charset="0"/>
                      </a:endParaRPr>
                    </a:p>
                  </a:txBody>
                  <a:tcPr marL="0" marR="0" marT="0" marB="0"/>
                </a:tc>
                <a:tc>
                  <a:txBody>
                    <a:bodyPr/>
                    <a:lstStyle/>
                    <a:p>
                      <a:pPr algn="l" fontAlgn="t"/>
                      <a:r>
                        <a:rPr lang="en-US" sz="2400" u="none" strike="noStrike" dirty="0">
                          <a:effectLst/>
                        </a:rPr>
                        <a:t>M</a:t>
                      </a:r>
                      <a:r>
                        <a:rPr lang="id-ID" sz="2400" u="none" strike="noStrike" dirty="0">
                          <a:effectLst/>
                        </a:rPr>
                        <a:t>elaksanakan pengembangan dan pendayagunaan teknologi informasi dan komunikasi untuk pendidikan dan kebudayaan. </a:t>
                      </a:r>
                      <a:endParaRPr lang="id-ID" sz="2400" b="0" i="0" u="none" strike="noStrike" dirty="0">
                        <a:solidFill>
                          <a:srgbClr val="000000"/>
                        </a:solidFill>
                        <a:effectLst/>
                        <a:latin typeface="Calibri" panose="020F0502020204030204" pitchFamily="34" charset="0"/>
                      </a:endParaRPr>
                    </a:p>
                  </a:txBody>
                  <a:tcPr marL="0" marR="0" marT="0" marB="0"/>
                </a:tc>
                <a:extLst>
                  <a:ext uri="{0D108BD9-81ED-4DB2-BD59-A6C34878D82A}">
                    <a16:rowId xmlns="" xmlns:a16="http://schemas.microsoft.com/office/drawing/2014/main" val="10001"/>
                  </a:ext>
                </a:extLst>
              </a:tr>
              <a:tr h="3949918">
                <a:tc>
                  <a:txBody>
                    <a:bodyPr/>
                    <a:lstStyle/>
                    <a:p>
                      <a:pPr algn="l" fontAlgn="t"/>
                      <a:r>
                        <a:rPr lang="id-ID" sz="2400" b="1" u="none" strike="noStrike" dirty="0">
                          <a:effectLst/>
                        </a:rPr>
                        <a:t>Fungsi</a:t>
                      </a:r>
                      <a:endParaRPr lang="id-ID" sz="2400" b="1" i="0" u="none" strike="noStrike" dirty="0">
                        <a:solidFill>
                          <a:srgbClr val="000000"/>
                        </a:solidFill>
                        <a:effectLst/>
                        <a:latin typeface="Calibri" panose="020F0502020204030204" pitchFamily="34" charset="0"/>
                      </a:endParaRPr>
                    </a:p>
                  </a:txBody>
                  <a:tcPr marL="0" marR="0" marT="0" marB="0"/>
                </a:tc>
                <a:tc>
                  <a:txBody>
                    <a:bodyPr/>
                    <a:lstStyle/>
                    <a:p>
                      <a:pPr marL="228600" indent="-228600" algn="l" fontAlgn="t">
                        <a:buFont typeface="+mj-lt"/>
                        <a:buAutoNum type="arabicPeriod"/>
                      </a:pPr>
                      <a:r>
                        <a:rPr lang="id-ID" sz="1800" u="none" strike="noStrike" dirty="0">
                          <a:effectLst/>
                        </a:rPr>
                        <a:t>penyusunan kebijakan teknis di bidang teknologi informasi dan komunikasi pendidikan dan kebudayaan;</a:t>
                      </a:r>
                      <a:endParaRPr lang="en-ID" sz="1800" u="none" strike="noStrike" dirty="0">
                        <a:effectLst/>
                      </a:endParaRPr>
                    </a:p>
                    <a:p>
                      <a:pPr marL="228600" indent="-228600" algn="l" fontAlgn="t">
                        <a:buFont typeface="+mj-lt"/>
                        <a:buAutoNum type="arabicPeriod"/>
                      </a:pPr>
                      <a:r>
                        <a:rPr lang="id-ID" sz="1800" u="none" strike="noStrike" dirty="0">
                          <a:effectLst/>
                        </a:rPr>
                        <a:t>pengembangan teknologi pembelajaran untuk pendidikan dan kebudayaan berbasis radio, televisi, film, multimedia, dan web;</a:t>
                      </a:r>
                      <a:endParaRPr lang="en-ID" sz="1800" u="none" strike="noStrike" dirty="0">
                        <a:effectLst/>
                      </a:endParaRPr>
                    </a:p>
                    <a:p>
                      <a:pPr marL="228600" indent="-228600" algn="l" fontAlgn="t">
                        <a:buFont typeface="+mj-lt"/>
                        <a:buAutoNum type="arabicPeriod"/>
                      </a:pPr>
                      <a:r>
                        <a:rPr lang="id-ID" sz="1800" u="none" strike="noStrike" dirty="0">
                          <a:effectLst/>
                        </a:rPr>
                        <a:t>pengembangan dan pengelolaan jejaring teknologi informasi dan komunikasi pendidikan dan kebudayaan;</a:t>
                      </a:r>
                      <a:endParaRPr lang="en-ID" sz="1800" u="none" strike="noStrike" dirty="0">
                        <a:effectLst/>
                      </a:endParaRPr>
                    </a:p>
                    <a:p>
                      <a:pPr marL="228600" indent="-228600" algn="l" fontAlgn="t">
                        <a:buFont typeface="+mj-lt"/>
                        <a:buAutoNum type="arabicPeriod"/>
                      </a:pPr>
                      <a:r>
                        <a:rPr lang="id-ID" sz="1800" u="none" strike="noStrike" dirty="0">
                          <a:effectLst/>
                        </a:rPr>
                        <a:t>pengelolaan dan pengintegrasian e-layanan pendidikan dan kebudayaan; </a:t>
                      </a:r>
                      <a:endParaRPr lang="en-ID" sz="1800" u="none" strike="noStrike" dirty="0">
                        <a:effectLst/>
                      </a:endParaRPr>
                    </a:p>
                    <a:p>
                      <a:pPr marL="228600" indent="-228600" algn="l" fontAlgn="t">
                        <a:buFont typeface="+mj-lt"/>
                        <a:buAutoNum type="arabicPeriod"/>
                      </a:pPr>
                      <a:r>
                        <a:rPr lang="id-ID" sz="1800" u="none" strike="noStrike" dirty="0">
                          <a:effectLst/>
                        </a:rPr>
                        <a:t>fasilitasi pengembangan dan pendayagunaan teknologi informasi dan komunikasi pendidikan dan kebudayaan; </a:t>
                      </a:r>
                      <a:endParaRPr lang="en-ID" sz="1800" u="none" strike="noStrike" dirty="0">
                        <a:effectLst/>
                      </a:endParaRPr>
                    </a:p>
                    <a:p>
                      <a:pPr marL="228600" indent="-228600" algn="l" fontAlgn="t">
                        <a:buFont typeface="+mj-lt"/>
                        <a:buAutoNum type="arabicPeriod"/>
                      </a:pPr>
                      <a:r>
                        <a:rPr lang="id-ID" sz="1800" u="none" strike="noStrike" dirty="0">
                          <a:effectLst/>
                        </a:rPr>
                        <a:t>pemantauan dan evaluasi di bidang teknologi informasi dan komunikasi pendidikan dan kebudayaan;</a:t>
                      </a:r>
                      <a:endParaRPr lang="en-ID" sz="1800" u="none" strike="noStrike" dirty="0">
                        <a:effectLst/>
                      </a:endParaRPr>
                    </a:p>
                    <a:p>
                      <a:pPr marL="228600" indent="-228600" algn="l" fontAlgn="t">
                        <a:buFont typeface="+mj-lt"/>
                        <a:buAutoNum type="arabicPeriod"/>
                      </a:pPr>
                      <a:r>
                        <a:rPr lang="id-ID" sz="1800" u="none" strike="noStrike" dirty="0">
                          <a:effectLst/>
                        </a:rPr>
                        <a:t>pelaksanaan kerja sama di bidang pengembangan dan pendayagunaan teknologi informasi dan komunikasi pendidikan dan kebudayaan; </a:t>
                      </a:r>
                      <a:endParaRPr lang="en-ID" sz="1800" u="none" strike="noStrike" dirty="0">
                        <a:effectLst/>
                      </a:endParaRPr>
                    </a:p>
                    <a:p>
                      <a:pPr marL="228600" indent="-228600" algn="l" fontAlgn="t">
                        <a:buFont typeface="+mj-lt"/>
                        <a:buAutoNum type="arabicPeriod"/>
                      </a:pPr>
                      <a:r>
                        <a:rPr lang="id-ID" sz="1800" u="none" strike="noStrike" dirty="0">
                          <a:effectLst/>
                        </a:rPr>
                        <a:t>penyusunan laporan pelaksanaan pengembangan dan pendayagunaan teknologi informasi dan komunikasi pendidikan dan kebudayaan;</a:t>
                      </a:r>
                      <a:endParaRPr lang="en-ID" sz="1800" u="none" strike="noStrike" dirty="0">
                        <a:effectLst/>
                      </a:endParaRPr>
                    </a:p>
                    <a:p>
                      <a:pPr marL="228600" indent="-228600" algn="l" fontAlgn="t">
                        <a:buFont typeface="+mj-lt"/>
                        <a:buAutoNum type="arabicPeriod"/>
                      </a:pPr>
                      <a:r>
                        <a:rPr lang="id-ID" sz="1800" u="none" strike="noStrike" dirty="0">
                          <a:effectLst/>
                        </a:rPr>
                        <a:t>pembinaan jabatan fungsional pengembang teknologi pembelajaran</a:t>
                      </a:r>
                      <a:r>
                        <a:rPr lang="en-ID" sz="1800" u="none" strike="noStrike" dirty="0">
                          <a:effectLst/>
                        </a:rPr>
                        <a:t> (JF PTP)</a:t>
                      </a:r>
                      <a:r>
                        <a:rPr lang="id-ID" sz="1800" u="none" strike="noStrike" dirty="0">
                          <a:effectLst/>
                        </a:rPr>
                        <a:t>.</a:t>
                      </a:r>
                      <a:endParaRPr lang="id-ID" sz="1800" b="0" i="0" u="none" strike="noStrike" dirty="0">
                        <a:solidFill>
                          <a:srgbClr val="000000"/>
                        </a:solidFill>
                        <a:effectLst/>
                        <a:latin typeface="Calibri" panose="020F0502020204030204" pitchFamily="34" charset="0"/>
                      </a:endParaRPr>
                    </a:p>
                  </a:txBody>
                  <a:tcPr marL="0" marR="0" marT="0" marB="0"/>
                </a:tc>
                <a:extLst>
                  <a:ext uri="{0D108BD9-81ED-4DB2-BD59-A6C34878D82A}">
                    <a16:rowId xmlns="" xmlns:a16="http://schemas.microsoft.com/office/drawing/2014/main" val="10002"/>
                  </a:ext>
                </a:extLst>
              </a:tr>
            </a:tbl>
          </a:graphicData>
        </a:graphic>
      </p:graphicFrame>
      <p:sp>
        <p:nvSpPr>
          <p:cNvPr id="4" name="Rectangle 3"/>
          <p:cNvSpPr/>
          <p:nvPr/>
        </p:nvSpPr>
        <p:spPr>
          <a:xfrm>
            <a:off x="530199" y="5883184"/>
            <a:ext cx="3451779" cy="338554"/>
          </a:xfrm>
          <a:prstGeom prst="rect">
            <a:avLst/>
          </a:prstGeom>
        </p:spPr>
        <p:txBody>
          <a:bodyPr wrap="none">
            <a:spAutoFit/>
          </a:bodyPr>
          <a:lstStyle/>
          <a:p>
            <a:pPr fontAlgn="b"/>
            <a:r>
              <a:rPr lang="en-ID" sz="1600" dirty="0">
                <a:solidFill>
                  <a:prstClr val="black"/>
                </a:solidFill>
              </a:rPr>
              <a:t>*) </a:t>
            </a:r>
            <a:r>
              <a:rPr lang="id-ID" sz="1600" dirty="0">
                <a:solidFill>
                  <a:prstClr val="black"/>
                </a:solidFill>
              </a:rPr>
              <a:t>PERMENDIKBUD NO.11 TAHUN 2015</a:t>
            </a:r>
            <a:endParaRPr lang="id-ID" sz="1600" dirty="0">
              <a:solidFill>
                <a:srgbClr val="000000"/>
              </a:solidFill>
            </a:endParaRPr>
          </a:p>
        </p:txBody>
      </p:sp>
    </p:spTree>
    <p:extLst>
      <p:ext uri="{BB962C8B-B14F-4D97-AF65-F5344CB8AC3E}">
        <p14:creationId xmlns:p14="http://schemas.microsoft.com/office/powerpoint/2010/main" val="41077944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830580" y="175261"/>
            <a:ext cx="10972800" cy="764704"/>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lang="en-US" sz="3600" b="0" kern="1200" cap="none" spc="0" dirty="0" smtClean="0">
                <a:ln w="0"/>
                <a:solidFill>
                  <a:schemeClr val="accent1">
                    <a:lumMod val="75000"/>
                  </a:schemeClr>
                </a:solidFill>
                <a:effectLst/>
                <a:latin typeface="Aharoni" panose="02010803020104030203" pitchFamily="2" charset="-79"/>
                <a:ea typeface="+mj-ea"/>
                <a:cs typeface="Aharoni" panose="02010803020104030203" pitchFamily="2" charset="-79"/>
              </a:defRPr>
            </a:lvl1pPr>
          </a:lstStyle>
          <a:p>
            <a:pPr algn="just"/>
            <a:r>
              <a:rPr lang="id-ID" sz="3000" b="1" dirty="0">
                <a:solidFill>
                  <a:prstClr val="black"/>
                </a:solidFill>
                <a:effectLst>
                  <a:outerShdw blurRad="38100" dist="38100" dir="2700000" algn="tl">
                    <a:srgbClr val="000000">
                      <a:alpha val="43137"/>
                    </a:srgbClr>
                  </a:outerShdw>
                </a:effectLst>
              </a:rPr>
              <a:t>Balai Pengembangan Media Radio Pendidikan dan Kebudayaan</a:t>
            </a:r>
          </a:p>
        </p:txBody>
      </p:sp>
      <p:sp>
        <p:nvSpPr>
          <p:cNvPr id="6" name="Content Placeholder 2"/>
          <p:cNvSpPr>
            <a:spLocks noGrp="1"/>
          </p:cNvSpPr>
          <p:nvPr/>
        </p:nvSpPr>
        <p:spPr>
          <a:xfrm>
            <a:off x="649348" y="1125194"/>
            <a:ext cx="4977096" cy="4896665"/>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itchFamily="2" charset="2"/>
              <a:buChar char="§"/>
            </a:pPr>
            <a:r>
              <a:rPr lang="en-US" sz="3000" b="1" dirty="0" err="1">
                <a:solidFill>
                  <a:prstClr val="black"/>
                </a:solidFill>
              </a:rPr>
              <a:t>Kedudukan</a:t>
            </a:r>
            <a:r>
              <a:rPr lang="en-US" sz="3000" b="1" dirty="0">
                <a:solidFill>
                  <a:prstClr val="black"/>
                </a:solidFill>
              </a:rPr>
              <a:t> : </a:t>
            </a:r>
          </a:p>
          <a:p>
            <a:pPr marL="346075" indent="0" algn="just">
              <a:buFont typeface="Arial" pitchFamily="34" charset="0"/>
              <a:buNone/>
            </a:pPr>
            <a:r>
              <a:rPr lang="es-ES" sz="3000" b="1" dirty="0">
                <a:solidFill>
                  <a:prstClr val="black"/>
                </a:solidFill>
              </a:rPr>
              <a:t>BPMRPK</a:t>
            </a:r>
            <a:r>
              <a:rPr lang="es-ES" sz="3000" dirty="0">
                <a:solidFill>
                  <a:prstClr val="black"/>
                </a:solidFill>
              </a:rPr>
              <a:t> </a:t>
            </a:r>
            <a:r>
              <a:rPr lang="es-ES" sz="3000" dirty="0" err="1">
                <a:solidFill>
                  <a:prstClr val="black"/>
                </a:solidFill>
              </a:rPr>
              <a:t>adalah</a:t>
            </a:r>
            <a:r>
              <a:rPr lang="es-ES" sz="3000" dirty="0">
                <a:solidFill>
                  <a:prstClr val="black"/>
                </a:solidFill>
              </a:rPr>
              <a:t> </a:t>
            </a:r>
            <a:r>
              <a:rPr lang="es-ES" sz="3000" dirty="0" err="1">
                <a:solidFill>
                  <a:prstClr val="black"/>
                </a:solidFill>
              </a:rPr>
              <a:t>unit</a:t>
            </a:r>
            <a:r>
              <a:rPr lang="es-ES" sz="3000" dirty="0">
                <a:solidFill>
                  <a:prstClr val="black"/>
                </a:solidFill>
              </a:rPr>
              <a:t> </a:t>
            </a:r>
            <a:r>
              <a:rPr lang="es-ES" sz="3000" dirty="0" err="1">
                <a:solidFill>
                  <a:prstClr val="black"/>
                </a:solidFill>
              </a:rPr>
              <a:t>pelaksana</a:t>
            </a:r>
            <a:r>
              <a:rPr lang="es-ES" sz="3000" dirty="0">
                <a:solidFill>
                  <a:prstClr val="black"/>
                </a:solidFill>
              </a:rPr>
              <a:t> </a:t>
            </a:r>
            <a:r>
              <a:rPr lang="es-ES" sz="3000" dirty="0" err="1">
                <a:solidFill>
                  <a:prstClr val="black"/>
                </a:solidFill>
              </a:rPr>
              <a:t>teknis</a:t>
            </a:r>
            <a:r>
              <a:rPr lang="es-ES" sz="3000" dirty="0">
                <a:solidFill>
                  <a:prstClr val="black"/>
                </a:solidFill>
              </a:rPr>
              <a:t> </a:t>
            </a:r>
            <a:r>
              <a:rPr lang="id-ID" sz="3000" dirty="0">
                <a:solidFill>
                  <a:prstClr val="black"/>
                </a:solidFill>
              </a:rPr>
              <a:t>Kementerian</a:t>
            </a:r>
            <a:r>
              <a:rPr lang="es-ES" sz="3000" dirty="0">
                <a:solidFill>
                  <a:prstClr val="black"/>
                </a:solidFill>
              </a:rPr>
              <a:t> </a:t>
            </a:r>
            <a:r>
              <a:rPr lang="es-ES" sz="3000" dirty="0" err="1">
                <a:solidFill>
                  <a:prstClr val="black"/>
                </a:solidFill>
              </a:rPr>
              <a:t>Pendidikan</a:t>
            </a:r>
            <a:r>
              <a:rPr lang="es-ES" sz="3000" dirty="0">
                <a:solidFill>
                  <a:prstClr val="black"/>
                </a:solidFill>
              </a:rPr>
              <a:t> </a:t>
            </a:r>
            <a:r>
              <a:rPr lang="id-ID" sz="3000" dirty="0">
                <a:solidFill>
                  <a:prstClr val="black"/>
                </a:solidFill>
              </a:rPr>
              <a:t>dan Kebudayaan</a:t>
            </a:r>
            <a:r>
              <a:rPr lang="es-ES" sz="3000" dirty="0">
                <a:solidFill>
                  <a:prstClr val="black"/>
                </a:solidFill>
              </a:rPr>
              <a:t> di </a:t>
            </a:r>
            <a:r>
              <a:rPr lang="es-ES" sz="3000" dirty="0" err="1">
                <a:solidFill>
                  <a:prstClr val="black"/>
                </a:solidFill>
              </a:rPr>
              <a:t>bidang</a:t>
            </a:r>
            <a:r>
              <a:rPr lang="es-ES" sz="3000" dirty="0">
                <a:solidFill>
                  <a:prstClr val="black"/>
                </a:solidFill>
              </a:rPr>
              <a:t> </a:t>
            </a:r>
            <a:r>
              <a:rPr lang="es-ES" sz="3000" b="1" dirty="0" err="1">
                <a:solidFill>
                  <a:prstClr val="black"/>
                </a:solidFill>
              </a:rPr>
              <a:t>pengembangan</a:t>
            </a:r>
            <a:r>
              <a:rPr lang="es-ES" sz="3000" b="1" dirty="0">
                <a:solidFill>
                  <a:prstClr val="black"/>
                </a:solidFill>
              </a:rPr>
              <a:t> media audio dan radio </a:t>
            </a:r>
            <a:r>
              <a:rPr lang="es-ES" sz="3000" b="1" dirty="0" err="1">
                <a:solidFill>
                  <a:prstClr val="black"/>
                </a:solidFill>
              </a:rPr>
              <a:t>pendidikan</a:t>
            </a:r>
            <a:r>
              <a:rPr lang="es-ES" sz="3000" b="1" dirty="0">
                <a:solidFill>
                  <a:prstClr val="black"/>
                </a:solidFill>
              </a:rPr>
              <a:t> dan </a:t>
            </a:r>
            <a:r>
              <a:rPr lang="es-ES" sz="3000" b="1" dirty="0" err="1">
                <a:solidFill>
                  <a:prstClr val="black"/>
                </a:solidFill>
              </a:rPr>
              <a:t>kebudayaan</a:t>
            </a:r>
            <a:r>
              <a:rPr lang="es-ES" sz="3000" b="1" dirty="0">
                <a:solidFill>
                  <a:prstClr val="black"/>
                </a:solidFill>
              </a:rPr>
              <a:t> </a:t>
            </a:r>
            <a:r>
              <a:rPr lang="es-ES" sz="3000" dirty="0">
                <a:solidFill>
                  <a:prstClr val="black"/>
                </a:solidFill>
              </a:rPr>
              <a:t>yang </a:t>
            </a:r>
            <a:r>
              <a:rPr lang="es-ES" sz="3000" dirty="0" err="1">
                <a:solidFill>
                  <a:prstClr val="black"/>
                </a:solidFill>
              </a:rPr>
              <a:t>berada</a:t>
            </a:r>
            <a:r>
              <a:rPr lang="es-ES" sz="3000" dirty="0">
                <a:solidFill>
                  <a:prstClr val="black"/>
                </a:solidFill>
              </a:rPr>
              <a:t> di </a:t>
            </a:r>
            <a:r>
              <a:rPr lang="es-ES" sz="3000" dirty="0" err="1">
                <a:solidFill>
                  <a:prstClr val="black"/>
                </a:solidFill>
              </a:rPr>
              <a:t>bawah</a:t>
            </a:r>
            <a:r>
              <a:rPr lang="es-ES" sz="3000" dirty="0">
                <a:solidFill>
                  <a:prstClr val="black"/>
                </a:solidFill>
              </a:rPr>
              <a:t> dan </a:t>
            </a:r>
            <a:r>
              <a:rPr lang="es-ES" sz="3000" dirty="0" err="1">
                <a:solidFill>
                  <a:prstClr val="black"/>
                </a:solidFill>
              </a:rPr>
              <a:t>bertanggung</a:t>
            </a:r>
            <a:r>
              <a:rPr lang="es-ES" sz="3000" dirty="0">
                <a:solidFill>
                  <a:prstClr val="black"/>
                </a:solidFill>
              </a:rPr>
              <a:t> </a:t>
            </a:r>
            <a:r>
              <a:rPr lang="es-ES" sz="3000" dirty="0" err="1">
                <a:solidFill>
                  <a:prstClr val="black"/>
                </a:solidFill>
              </a:rPr>
              <a:t>jawab</a:t>
            </a:r>
            <a:r>
              <a:rPr lang="es-ES" sz="3000" dirty="0">
                <a:solidFill>
                  <a:prstClr val="black"/>
                </a:solidFill>
              </a:rPr>
              <a:t> </a:t>
            </a:r>
            <a:r>
              <a:rPr lang="es-ES" sz="3000" dirty="0" err="1">
                <a:solidFill>
                  <a:prstClr val="black"/>
                </a:solidFill>
              </a:rPr>
              <a:t>kepada</a:t>
            </a:r>
            <a:r>
              <a:rPr lang="it-IT" sz="3000" dirty="0">
                <a:solidFill>
                  <a:prstClr val="black"/>
                </a:solidFill>
              </a:rPr>
              <a:t> Kepala </a:t>
            </a:r>
            <a:r>
              <a:rPr lang="en-US" sz="3000" dirty="0">
                <a:solidFill>
                  <a:prstClr val="black"/>
                </a:solidFill>
              </a:rPr>
              <a:t>Pusat </a:t>
            </a:r>
            <a:r>
              <a:rPr lang="en-US" sz="3000" dirty="0" err="1">
                <a:solidFill>
                  <a:prstClr val="black"/>
                </a:solidFill>
              </a:rPr>
              <a:t>Teknologi</a:t>
            </a:r>
            <a:r>
              <a:rPr lang="en-US" sz="3000" dirty="0">
                <a:solidFill>
                  <a:prstClr val="black"/>
                </a:solidFill>
              </a:rPr>
              <a:t> </a:t>
            </a:r>
            <a:r>
              <a:rPr lang="en-US" sz="3000" dirty="0" err="1">
                <a:solidFill>
                  <a:prstClr val="black"/>
                </a:solidFill>
              </a:rPr>
              <a:t>Informasi</a:t>
            </a:r>
            <a:r>
              <a:rPr lang="en-US" sz="3000" dirty="0">
                <a:solidFill>
                  <a:prstClr val="black"/>
                </a:solidFill>
              </a:rPr>
              <a:t> </a:t>
            </a:r>
            <a:r>
              <a:rPr lang="en-US" sz="3000" dirty="0" err="1">
                <a:solidFill>
                  <a:prstClr val="black"/>
                </a:solidFill>
              </a:rPr>
              <a:t>dan</a:t>
            </a:r>
            <a:r>
              <a:rPr lang="en-US" sz="3000" dirty="0">
                <a:solidFill>
                  <a:prstClr val="black"/>
                </a:solidFill>
              </a:rPr>
              <a:t> </a:t>
            </a:r>
            <a:r>
              <a:rPr lang="en-US" sz="3000" dirty="0" err="1">
                <a:solidFill>
                  <a:prstClr val="black"/>
                </a:solidFill>
              </a:rPr>
              <a:t>Komunikasi</a:t>
            </a:r>
            <a:r>
              <a:rPr lang="en-US" sz="3000" dirty="0">
                <a:solidFill>
                  <a:prstClr val="black"/>
                </a:solidFill>
              </a:rPr>
              <a:t> Pendidikan </a:t>
            </a:r>
            <a:r>
              <a:rPr lang="en-US" sz="3000" dirty="0" err="1">
                <a:solidFill>
                  <a:prstClr val="black"/>
                </a:solidFill>
              </a:rPr>
              <a:t>dan</a:t>
            </a:r>
            <a:r>
              <a:rPr lang="en-US" sz="3000" dirty="0">
                <a:solidFill>
                  <a:prstClr val="black"/>
                </a:solidFill>
              </a:rPr>
              <a:t> </a:t>
            </a:r>
            <a:r>
              <a:rPr lang="en-US" sz="3000" dirty="0" err="1">
                <a:solidFill>
                  <a:prstClr val="black"/>
                </a:solidFill>
              </a:rPr>
              <a:t>Kebudayaan</a:t>
            </a:r>
            <a:r>
              <a:rPr lang="id-ID" sz="3000" dirty="0">
                <a:solidFill>
                  <a:prstClr val="black"/>
                </a:solidFill>
              </a:rPr>
              <a:t>. </a:t>
            </a:r>
            <a:endParaRPr lang="en-US" sz="3000" dirty="0">
              <a:solidFill>
                <a:prstClr val="black"/>
              </a:solidFill>
            </a:endParaRPr>
          </a:p>
          <a:p>
            <a:pPr algn="just">
              <a:buFont typeface="Wingdings" pitchFamily="2" charset="2"/>
              <a:buChar char="§"/>
            </a:pPr>
            <a:endParaRPr lang="en-US" dirty="0">
              <a:solidFill>
                <a:prstClr val="black"/>
              </a:solidFill>
            </a:endParaRPr>
          </a:p>
          <a:p>
            <a:pPr marL="0" indent="0" algn="just">
              <a:buFont typeface="Arial" pitchFamily="34" charset="0"/>
              <a:buNone/>
            </a:pPr>
            <a:endParaRPr lang="id-ID" dirty="0">
              <a:solidFill>
                <a:prstClr val="black"/>
              </a:solidFill>
            </a:endParaRPr>
          </a:p>
        </p:txBody>
      </p:sp>
      <p:sp>
        <p:nvSpPr>
          <p:cNvPr id="9" name="Title 1"/>
          <p:cNvSpPr txBox="1">
            <a:spLocks/>
          </p:cNvSpPr>
          <p:nvPr/>
        </p:nvSpPr>
        <p:spPr>
          <a:xfrm>
            <a:off x="6534475" y="5429078"/>
            <a:ext cx="4723740" cy="7647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3600" b="0" kern="1200" cap="none" spc="0" dirty="0" smtClean="0">
                <a:ln w="0"/>
                <a:solidFill>
                  <a:schemeClr val="accent1">
                    <a:lumMod val="75000"/>
                  </a:schemeClr>
                </a:solidFill>
                <a:effectLst/>
                <a:latin typeface="Aharoni" panose="02010803020104030203" pitchFamily="2" charset="-79"/>
                <a:ea typeface="+mj-ea"/>
                <a:cs typeface="Aharoni" panose="02010803020104030203" pitchFamily="2" charset="-79"/>
              </a:defRPr>
            </a:lvl1pPr>
          </a:lstStyle>
          <a:p>
            <a:pPr algn="ctr"/>
            <a:r>
              <a:rPr lang="id-ID" dirty="0">
                <a:solidFill>
                  <a:prstClr val="black"/>
                </a:solidFill>
              </a:rPr>
              <a:t>BPMRPK Jogjakarta</a:t>
            </a:r>
          </a:p>
        </p:txBody>
      </p:sp>
      <p:pic>
        <p:nvPicPr>
          <p:cNvPr id="10" name="Content Placeholder 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52951" y="1471290"/>
            <a:ext cx="5277050" cy="3957788"/>
          </a:xfrm>
        </p:spPr>
      </p:pic>
    </p:spTree>
    <p:extLst>
      <p:ext uri="{BB962C8B-B14F-4D97-AF65-F5344CB8AC3E}">
        <p14:creationId xmlns:p14="http://schemas.microsoft.com/office/powerpoint/2010/main" val="40485618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25719" y="1124466"/>
            <a:ext cx="5290876" cy="4285158"/>
          </a:xfrm>
          <a:prstGeom prst="rect">
            <a:avLst/>
          </a:prstGeom>
          <a:ln>
            <a:noFill/>
          </a:ln>
          <a:effectLst>
            <a:softEdge rad="112500"/>
          </a:effectLst>
        </p:spPr>
      </p:pic>
      <p:sp>
        <p:nvSpPr>
          <p:cNvPr id="5" name="Content Placeholder 2"/>
          <p:cNvSpPr>
            <a:spLocks noGrp="1"/>
          </p:cNvSpPr>
          <p:nvPr/>
        </p:nvSpPr>
        <p:spPr>
          <a:xfrm>
            <a:off x="6512011" y="1277664"/>
            <a:ext cx="5424616" cy="4945336"/>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itchFamily="2" charset="2"/>
              <a:buChar char="§"/>
            </a:pPr>
            <a:r>
              <a:rPr lang="en-US" sz="3000" b="1" dirty="0" err="1">
                <a:solidFill>
                  <a:prstClr val="black"/>
                </a:solidFill>
              </a:rPr>
              <a:t>Kedudukan</a:t>
            </a:r>
            <a:r>
              <a:rPr lang="en-US" sz="3000" b="1" dirty="0">
                <a:solidFill>
                  <a:prstClr val="black"/>
                </a:solidFill>
              </a:rPr>
              <a:t> :</a:t>
            </a:r>
          </a:p>
          <a:p>
            <a:pPr marL="346075" indent="0" algn="just">
              <a:buFont typeface="Arial" pitchFamily="34" charset="0"/>
              <a:buNone/>
            </a:pPr>
            <a:r>
              <a:rPr lang="es-ES" sz="3000" b="1" dirty="0">
                <a:solidFill>
                  <a:prstClr val="black"/>
                </a:solidFill>
              </a:rPr>
              <a:t>BPMPK</a:t>
            </a:r>
            <a:r>
              <a:rPr lang="es-ES" sz="3000" dirty="0">
                <a:solidFill>
                  <a:prstClr val="black"/>
                </a:solidFill>
              </a:rPr>
              <a:t> </a:t>
            </a:r>
            <a:r>
              <a:rPr lang="es-ES" sz="3000" dirty="0" err="1">
                <a:solidFill>
                  <a:prstClr val="black"/>
                </a:solidFill>
              </a:rPr>
              <a:t>adalah</a:t>
            </a:r>
            <a:r>
              <a:rPr lang="es-ES" sz="3000" dirty="0">
                <a:solidFill>
                  <a:prstClr val="black"/>
                </a:solidFill>
              </a:rPr>
              <a:t> </a:t>
            </a:r>
            <a:r>
              <a:rPr lang="es-ES" sz="3000" dirty="0" err="1">
                <a:solidFill>
                  <a:prstClr val="black"/>
                </a:solidFill>
              </a:rPr>
              <a:t>unit</a:t>
            </a:r>
            <a:r>
              <a:rPr lang="es-ES" sz="3000" dirty="0">
                <a:solidFill>
                  <a:prstClr val="black"/>
                </a:solidFill>
              </a:rPr>
              <a:t> </a:t>
            </a:r>
            <a:r>
              <a:rPr lang="es-ES" sz="3000" dirty="0" err="1">
                <a:solidFill>
                  <a:prstClr val="black"/>
                </a:solidFill>
              </a:rPr>
              <a:t>pelaksana</a:t>
            </a:r>
            <a:r>
              <a:rPr lang="es-ES" sz="3000" dirty="0">
                <a:solidFill>
                  <a:prstClr val="black"/>
                </a:solidFill>
              </a:rPr>
              <a:t> </a:t>
            </a:r>
            <a:r>
              <a:rPr lang="es-ES" sz="3000" dirty="0" err="1">
                <a:solidFill>
                  <a:prstClr val="black"/>
                </a:solidFill>
              </a:rPr>
              <a:t>teknis</a:t>
            </a:r>
            <a:r>
              <a:rPr lang="es-ES" sz="3000" dirty="0">
                <a:solidFill>
                  <a:prstClr val="black"/>
                </a:solidFill>
              </a:rPr>
              <a:t> </a:t>
            </a:r>
            <a:r>
              <a:rPr lang="id-ID" sz="3000" dirty="0">
                <a:solidFill>
                  <a:prstClr val="black"/>
                </a:solidFill>
              </a:rPr>
              <a:t>Kementerian</a:t>
            </a:r>
            <a:r>
              <a:rPr lang="es-ES" sz="3000" dirty="0">
                <a:solidFill>
                  <a:prstClr val="black"/>
                </a:solidFill>
              </a:rPr>
              <a:t> </a:t>
            </a:r>
            <a:r>
              <a:rPr lang="es-ES" sz="3000" dirty="0" err="1">
                <a:solidFill>
                  <a:prstClr val="black"/>
                </a:solidFill>
              </a:rPr>
              <a:t>Pendidikan</a:t>
            </a:r>
            <a:r>
              <a:rPr lang="es-ES" sz="3000" dirty="0">
                <a:solidFill>
                  <a:prstClr val="black"/>
                </a:solidFill>
              </a:rPr>
              <a:t> </a:t>
            </a:r>
            <a:r>
              <a:rPr lang="id-ID" sz="3000" dirty="0">
                <a:solidFill>
                  <a:prstClr val="black"/>
                </a:solidFill>
              </a:rPr>
              <a:t>dan Kebudayaan</a:t>
            </a:r>
            <a:r>
              <a:rPr lang="es-ES" sz="3000" dirty="0">
                <a:solidFill>
                  <a:prstClr val="black"/>
                </a:solidFill>
              </a:rPr>
              <a:t> di </a:t>
            </a:r>
            <a:r>
              <a:rPr lang="es-ES" sz="3000" dirty="0" err="1">
                <a:solidFill>
                  <a:prstClr val="black"/>
                </a:solidFill>
              </a:rPr>
              <a:t>bidang</a:t>
            </a:r>
            <a:r>
              <a:rPr lang="es-ES" sz="3000" dirty="0">
                <a:solidFill>
                  <a:prstClr val="black"/>
                </a:solidFill>
              </a:rPr>
              <a:t> </a:t>
            </a:r>
            <a:r>
              <a:rPr lang="es-ES" sz="3000" b="1" dirty="0" err="1">
                <a:solidFill>
                  <a:prstClr val="black"/>
                </a:solidFill>
              </a:rPr>
              <a:t>pengembangan</a:t>
            </a:r>
            <a:r>
              <a:rPr lang="es-ES" sz="3000" b="1" dirty="0">
                <a:solidFill>
                  <a:prstClr val="black"/>
                </a:solidFill>
              </a:rPr>
              <a:t> m</a:t>
            </a:r>
            <a:r>
              <a:rPr lang="en-US" sz="3000" b="1" dirty="0" err="1">
                <a:solidFill>
                  <a:prstClr val="black"/>
                </a:solidFill>
              </a:rPr>
              <a:t>ultimedia</a:t>
            </a:r>
            <a:r>
              <a:rPr lang="en-US" sz="3000" b="1" dirty="0">
                <a:solidFill>
                  <a:prstClr val="black"/>
                </a:solidFill>
              </a:rPr>
              <a:t> </a:t>
            </a:r>
            <a:r>
              <a:rPr lang="es-ES" sz="3000" dirty="0" err="1">
                <a:solidFill>
                  <a:prstClr val="black"/>
                </a:solidFill>
              </a:rPr>
              <a:t>pendidikan</a:t>
            </a:r>
            <a:r>
              <a:rPr lang="es-ES" sz="3000" dirty="0">
                <a:solidFill>
                  <a:prstClr val="black"/>
                </a:solidFill>
              </a:rPr>
              <a:t> dan </a:t>
            </a:r>
            <a:r>
              <a:rPr lang="es-ES" sz="3000" dirty="0" err="1">
                <a:solidFill>
                  <a:prstClr val="black"/>
                </a:solidFill>
              </a:rPr>
              <a:t>kebudayaan</a:t>
            </a:r>
            <a:r>
              <a:rPr lang="es-ES" sz="3000" dirty="0">
                <a:solidFill>
                  <a:prstClr val="black"/>
                </a:solidFill>
              </a:rPr>
              <a:t> yang </a:t>
            </a:r>
            <a:r>
              <a:rPr lang="es-ES" sz="3000" dirty="0" err="1">
                <a:solidFill>
                  <a:prstClr val="black"/>
                </a:solidFill>
              </a:rPr>
              <a:t>berada</a:t>
            </a:r>
            <a:r>
              <a:rPr lang="es-ES" sz="3000" dirty="0">
                <a:solidFill>
                  <a:prstClr val="black"/>
                </a:solidFill>
              </a:rPr>
              <a:t> di </a:t>
            </a:r>
            <a:r>
              <a:rPr lang="es-ES" sz="3000" dirty="0" err="1">
                <a:solidFill>
                  <a:prstClr val="black"/>
                </a:solidFill>
              </a:rPr>
              <a:t>bawah</a:t>
            </a:r>
            <a:r>
              <a:rPr lang="es-ES" sz="3000" dirty="0">
                <a:solidFill>
                  <a:prstClr val="black"/>
                </a:solidFill>
              </a:rPr>
              <a:t> dan </a:t>
            </a:r>
            <a:r>
              <a:rPr lang="es-ES" sz="3000" dirty="0" err="1">
                <a:solidFill>
                  <a:prstClr val="black"/>
                </a:solidFill>
              </a:rPr>
              <a:t>bertanggung</a:t>
            </a:r>
            <a:r>
              <a:rPr lang="es-ES" sz="3000" dirty="0">
                <a:solidFill>
                  <a:prstClr val="black"/>
                </a:solidFill>
              </a:rPr>
              <a:t> </a:t>
            </a:r>
            <a:r>
              <a:rPr lang="es-ES" sz="3000" dirty="0" err="1">
                <a:solidFill>
                  <a:prstClr val="black"/>
                </a:solidFill>
              </a:rPr>
              <a:t>jawab</a:t>
            </a:r>
            <a:r>
              <a:rPr lang="es-ES" sz="3000" dirty="0">
                <a:solidFill>
                  <a:prstClr val="black"/>
                </a:solidFill>
              </a:rPr>
              <a:t> </a:t>
            </a:r>
            <a:r>
              <a:rPr lang="es-ES" sz="3000" dirty="0" err="1">
                <a:solidFill>
                  <a:prstClr val="black"/>
                </a:solidFill>
              </a:rPr>
              <a:t>kepada</a:t>
            </a:r>
            <a:r>
              <a:rPr lang="it-IT" sz="3000" dirty="0">
                <a:solidFill>
                  <a:prstClr val="black"/>
                </a:solidFill>
              </a:rPr>
              <a:t> Kepala </a:t>
            </a:r>
            <a:r>
              <a:rPr lang="en-US" sz="3000" dirty="0">
                <a:solidFill>
                  <a:prstClr val="black"/>
                </a:solidFill>
              </a:rPr>
              <a:t>Pusat </a:t>
            </a:r>
            <a:r>
              <a:rPr lang="en-US" sz="3000" dirty="0" err="1">
                <a:solidFill>
                  <a:prstClr val="black"/>
                </a:solidFill>
              </a:rPr>
              <a:t>Teknologi</a:t>
            </a:r>
            <a:r>
              <a:rPr lang="en-US" sz="3000" dirty="0">
                <a:solidFill>
                  <a:prstClr val="black"/>
                </a:solidFill>
              </a:rPr>
              <a:t> </a:t>
            </a:r>
            <a:r>
              <a:rPr lang="en-US" sz="3000" dirty="0" err="1">
                <a:solidFill>
                  <a:prstClr val="black"/>
                </a:solidFill>
              </a:rPr>
              <a:t>Informasi</a:t>
            </a:r>
            <a:r>
              <a:rPr lang="en-US" sz="3000" dirty="0">
                <a:solidFill>
                  <a:prstClr val="black"/>
                </a:solidFill>
              </a:rPr>
              <a:t> </a:t>
            </a:r>
            <a:r>
              <a:rPr lang="en-US" sz="3000" dirty="0" err="1">
                <a:solidFill>
                  <a:prstClr val="black"/>
                </a:solidFill>
              </a:rPr>
              <a:t>dan</a:t>
            </a:r>
            <a:r>
              <a:rPr lang="en-US" sz="3000" dirty="0">
                <a:solidFill>
                  <a:prstClr val="black"/>
                </a:solidFill>
              </a:rPr>
              <a:t> </a:t>
            </a:r>
            <a:r>
              <a:rPr lang="en-US" sz="3000" dirty="0" err="1">
                <a:solidFill>
                  <a:prstClr val="black"/>
                </a:solidFill>
              </a:rPr>
              <a:t>Komunikasi</a:t>
            </a:r>
            <a:r>
              <a:rPr lang="en-US" sz="3000" dirty="0">
                <a:solidFill>
                  <a:prstClr val="black"/>
                </a:solidFill>
              </a:rPr>
              <a:t> Pendidikan </a:t>
            </a:r>
            <a:r>
              <a:rPr lang="en-US" sz="3000" dirty="0" err="1">
                <a:solidFill>
                  <a:prstClr val="black"/>
                </a:solidFill>
              </a:rPr>
              <a:t>dan</a:t>
            </a:r>
            <a:r>
              <a:rPr lang="en-US" sz="3000" dirty="0">
                <a:solidFill>
                  <a:prstClr val="black"/>
                </a:solidFill>
              </a:rPr>
              <a:t> </a:t>
            </a:r>
            <a:r>
              <a:rPr lang="en-US" sz="3000" dirty="0" err="1">
                <a:solidFill>
                  <a:prstClr val="black"/>
                </a:solidFill>
              </a:rPr>
              <a:t>Kebudayaan</a:t>
            </a:r>
            <a:r>
              <a:rPr lang="id-ID" sz="3000" dirty="0">
                <a:solidFill>
                  <a:prstClr val="black"/>
                </a:solidFill>
              </a:rPr>
              <a:t>. </a:t>
            </a:r>
            <a:endParaRPr lang="en-US" sz="3000" dirty="0">
              <a:solidFill>
                <a:prstClr val="black"/>
              </a:solidFill>
            </a:endParaRPr>
          </a:p>
          <a:p>
            <a:pPr marL="0" indent="0" algn="just">
              <a:buNone/>
            </a:pPr>
            <a:endParaRPr lang="en-US" dirty="0">
              <a:solidFill>
                <a:prstClr val="black"/>
              </a:solidFill>
            </a:endParaRPr>
          </a:p>
          <a:p>
            <a:pPr marL="0" indent="0" algn="just">
              <a:buFont typeface="Arial" pitchFamily="34" charset="0"/>
              <a:buNone/>
            </a:pPr>
            <a:endParaRPr lang="id-ID" dirty="0">
              <a:solidFill>
                <a:prstClr val="black"/>
              </a:solidFill>
            </a:endParaRPr>
          </a:p>
        </p:txBody>
      </p:sp>
      <p:sp>
        <p:nvSpPr>
          <p:cNvPr id="6" name="Title 1"/>
          <p:cNvSpPr txBox="1">
            <a:spLocks/>
          </p:cNvSpPr>
          <p:nvPr/>
        </p:nvSpPr>
        <p:spPr>
          <a:xfrm>
            <a:off x="825719" y="5409624"/>
            <a:ext cx="4723740" cy="7647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3600" b="0" kern="1200" cap="none" spc="0" dirty="0" smtClean="0">
                <a:ln w="0"/>
                <a:solidFill>
                  <a:schemeClr val="accent1">
                    <a:lumMod val="75000"/>
                  </a:schemeClr>
                </a:solidFill>
                <a:effectLst/>
                <a:latin typeface="Aharoni" panose="02010803020104030203" pitchFamily="2" charset="-79"/>
                <a:ea typeface="+mj-ea"/>
                <a:cs typeface="Aharoni" panose="02010803020104030203" pitchFamily="2" charset="-79"/>
              </a:defRPr>
            </a:lvl1pPr>
          </a:lstStyle>
          <a:p>
            <a:pPr algn="just"/>
            <a:r>
              <a:rPr lang="id-ID">
                <a:solidFill>
                  <a:prstClr val="black"/>
                </a:solidFill>
              </a:rPr>
              <a:t>BPMPK Semarang</a:t>
            </a:r>
          </a:p>
        </p:txBody>
      </p:sp>
      <p:sp>
        <p:nvSpPr>
          <p:cNvPr id="8" name="Title 1"/>
          <p:cNvSpPr txBox="1">
            <a:spLocks/>
          </p:cNvSpPr>
          <p:nvPr/>
        </p:nvSpPr>
        <p:spPr>
          <a:xfrm>
            <a:off x="723900" y="175261"/>
            <a:ext cx="11303000" cy="7647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3600" b="0" kern="1200" cap="none" spc="0" dirty="0" smtClean="0">
                <a:ln w="0"/>
                <a:solidFill>
                  <a:schemeClr val="accent1">
                    <a:lumMod val="75000"/>
                  </a:schemeClr>
                </a:solidFill>
                <a:effectLst/>
                <a:latin typeface="Aharoni" panose="02010803020104030203" pitchFamily="2" charset="-79"/>
                <a:ea typeface="+mj-ea"/>
                <a:cs typeface="Aharoni" panose="02010803020104030203" pitchFamily="2" charset="-79"/>
              </a:defRPr>
            </a:lvl1pPr>
          </a:lstStyle>
          <a:p>
            <a:pPr algn="just"/>
            <a:r>
              <a:rPr lang="id-ID" sz="2900" b="1" dirty="0">
                <a:solidFill>
                  <a:prstClr val="black"/>
                </a:solidFill>
                <a:effectLst>
                  <a:outerShdw blurRad="38100" dist="38100" dir="2700000" algn="tl">
                    <a:srgbClr val="000000">
                      <a:alpha val="43137"/>
                    </a:srgbClr>
                  </a:outerShdw>
                </a:effectLst>
              </a:rPr>
              <a:t>Balai Pengembangan Multimedia Pendidikan dan Kebudayaan</a:t>
            </a:r>
          </a:p>
        </p:txBody>
      </p:sp>
    </p:spTree>
    <p:extLst>
      <p:ext uri="{BB962C8B-B14F-4D97-AF65-F5344CB8AC3E}">
        <p14:creationId xmlns:p14="http://schemas.microsoft.com/office/powerpoint/2010/main" val="37227474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 xmlns:a16="http://schemas.microsoft.com/office/drawing/2014/main" id="{8BFFDA50-7A09-4072-94C8-41AF8628C6B5}"/>
              </a:ext>
            </a:extLst>
          </p:cNvPr>
          <p:cNvSpPr>
            <a:spLocks noGrp="1"/>
          </p:cNvSpPr>
          <p:nvPr>
            <p:ph type="title"/>
          </p:nvPr>
        </p:nvSpPr>
        <p:spPr>
          <a:xfrm>
            <a:off x="383058" y="197490"/>
            <a:ext cx="11808941" cy="704851"/>
          </a:xfrm>
        </p:spPr>
        <p:txBody>
          <a:bodyPr>
            <a:noAutofit/>
          </a:bodyPr>
          <a:lstStyle/>
          <a:p>
            <a:pPr algn="ctr">
              <a:defRPr/>
            </a:pPr>
            <a:r>
              <a:rPr lang="id-ID" b="1" spc="-200" dirty="0">
                <a:solidFill>
                  <a:schemeClr val="tx1"/>
                </a:solidFill>
                <a:latin typeface="Calibri" panose="020F0502020204030204" pitchFamily="34" charset="0"/>
                <a:cs typeface="Aharoni" panose="02010803020104030203"/>
              </a:rPr>
              <a:t>Balai Pengembangan Media Televisi Pendidikan dan Kebudayaan</a:t>
            </a:r>
          </a:p>
        </p:txBody>
      </p:sp>
      <p:sp>
        <p:nvSpPr>
          <p:cNvPr id="57350" name="Content Placeholder 2">
            <a:extLst>
              <a:ext uri="{FF2B5EF4-FFF2-40B4-BE49-F238E27FC236}">
                <a16:creationId xmlns="" xmlns:a16="http://schemas.microsoft.com/office/drawing/2014/main" id="{4C8DDF61-2A72-408B-A467-CA54EA2F3099}"/>
              </a:ext>
            </a:extLst>
          </p:cNvPr>
          <p:cNvSpPr txBox="1">
            <a:spLocks/>
          </p:cNvSpPr>
          <p:nvPr/>
        </p:nvSpPr>
        <p:spPr bwMode="auto">
          <a:xfrm>
            <a:off x="6833285" y="982237"/>
            <a:ext cx="4889158" cy="5049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342900" indent="-342900" algn="just" defTabSz="1219170" eaLnBrk="0" fontAlgn="base" hangingPunct="0">
              <a:spcAft>
                <a:spcPct val="0"/>
              </a:spcAft>
              <a:buFont typeface="Wingdings" panose="05000000000000000000" pitchFamily="2" charset="2"/>
              <a:buChar char="§"/>
              <a:defRPr/>
            </a:pPr>
            <a:r>
              <a:rPr lang="en-US" b="1" dirty="0" err="1">
                <a:solidFill>
                  <a:prstClr val="black"/>
                </a:solidFill>
              </a:rPr>
              <a:t>Kedudukan</a:t>
            </a:r>
            <a:r>
              <a:rPr lang="en-US" b="1" dirty="0">
                <a:solidFill>
                  <a:prstClr val="black"/>
                </a:solidFill>
              </a:rPr>
              <a:t>:</a:t>
            </a:r>
          </a:p>
          <a:p>
            <a:pPr algn="just" defTabSz="1219170" eaLnBrk="0" fontAlgn="base" hangingPunct="0">
              <a:spcAft>
                <a:spcPct val="0"/>
              </a:spcAft>
              <a:buFont typeface="Arial" panose="020B0604020202020204" pitchFamily="34" charset="0"/>
              <a:buNone/>
              <a:defRPr/>
            </a:pPr>
            <a:r>
              <a:rPr lang="en-US" sz="2800" b="1" dirty="0">
                <a:solidFill>
                  <a:prstClr val="black"/>
                </a:solidFill>
              </a:rPr>
              <a:t>BPMTPK</a:t>
            </a:r>
            <a:r>
              <a:rPr lang="en-US" sz="2800" dirty="0">
                <a:solidFill>
                  <a:prstClr val="black"/>
                </a:solidFill>
              </a:rPr>
              <a:t> </a:t>
            </a:r>
            <a:r>
              <a:rPr lang="en-US" sz="2800" dirty="0" err="1">
                <a:solidFill>
                  <a:prstClr val="black"/>
                </a:solidFill>
              </a:rPr>
              <a:t>adalah</a:t>
            </a:r>
            <a:r>
              <a:rPr lang="en-US" sz="2800" dirty="0">
                <a:solidFill>
                  <a:prstClr val="black"/>
                </a:solidFill>
              </a:rPr>
              <a:t> U</a:t>
            </a:r>
            <a:r>
              <a:rPr lang="id-ID" sz="2800" dirty="0">
                <a:solidFill>
                  <a:prstClr val="black"/>
                </a:solidFill>
              </a:rPr>
              <a:t>nit</a:t>
            </a:r>
            <a:r>
              <a:rPr lang="en-US" sz="2800" dirty="0">
                <a:solidFill>
                  <a:prstClr val="black"/>
                </a:solidFill>
              </a:rPr>
              <a:t> </a:t>
            </a:r>
            <a:r>
              <a:rPr lang="id-ID" sz="2800" dirty="0">
                <a:solidFill>
                  <a:prstClr val="black"/>
                </a:solidFill>
              </a:rPr>
              <a:t>pelaksana teknis Kementerian</a:t>
            </a:r>
            <a:r>
              <a:rPr lang="en-US" sz="2800" dirty="0">
                <a:solidFill>
                  <a:prstClr val="black"/>
                </a:solidFill>
              </a:rPr>
              <a:t> </a:t>
            </a:r>
            <a:r>
              <a:rPr lang="id-ID" sz="2800" dirty="0">
                <a:solidFill>
                  <a:prstClr val="black"/>
                </a:solidFill>
              </a:rPr>
              <a:t>Pendidikan dan Kebudayaan di bidang</a:t>
            </a:r>
            <a:r>
              <a:rPr lang="en-US" sz="2800" dirty="0">
                <a:solidFill>
                  <a:prstClr val="black"/>
                </a:solidFill>
              </a:rPr>
              <a:t> </a:t>
            </a:r>
            <a:r>
              <a:rPr lang="id-ID" sz="2800" b="1" dirty="0">
                <a:solidFill>
                  <a:prstClr val="black"/>
                </a:solidFill>
              </a:rPr>
              <a:t>pengembangan media video dan televisi </a:t>
            </a:r>
            <a:r>
              <a:rPr lang="id-ID" sz="2800" dirty="0">
                <a:solidFill>
                  <a:prstClr val="black"/>
                </a:solidFill>
              </a:rPr>
              <a:t>Pendidikan</a:t>
            </a:r>
            <a:r>
              <a:rPr lang="en-ID" sz="2800" dirty="0">
                <a:solidFill>
                  <a:prstClr val="black"/>
                </a:solidFill>
              </a:rPr>
              <a:t> </a:t>
            </a:r>
            <a:r>
              <a:rPr lang="id-ID" sz="2800" dirty="0">
                <a:solidFill>
                  <a:prstClr val="black"/>
                </a:solidFill>
              </a:rPr>
              <a:t>dan kebudayaan yang berada di bawah dan</a:t>
            </a:r>
            <a:r>
              <a:rPr lang="en-US" sz="2800" dirty="0">
                <a:solidFill>
                  <a:prstClr val="black"/>
                </a:solidFill>
              </a:rPr>
              <a:t> </a:t>
            </a:r>
            <a:r>
              <a:rPr lang="id-ID" sz="2800" dirty="0">
                <a:solidFill>
                  <a:prstClr val="black"/>
                </a:solidFill>
              </a:rPr>
              <a:t>bertanggung jawab kepada Kepala Pusat Teknologi Informasi dan Komunikasi Pendidikan dan Kebudayaa</a:t>
            </a:r>
            <a:r>
              <a:rPr lang="en-US" sz="2800" dirty="0">
                <a:solidFill>
                  <a:prstClr val="black"/>
                </a:solidFill>
              </a:rPr>
              <a:t>n</a:t>
            </a:r>
          </a:p>
          <a:p>
            <a:pPr algn="just" defTabSz="1219170" eaLnBrk="0" fontAlgn="base" hangingPunct="0">
              <a:spcAft>
                <a:spcPct val="0"/>
              </a:spcAft>
              <a:buFont typeface="Arial" panose="020B0604020202020204" pitchFamily="34" charset="0"/>
              <a:buNone/>
              <a:defRPr/>
            </a:pPr>
            <a:endParaRPr lang="id-ID" altLang="en-US" sz="2800" dirty="0">
              <a:solidFill>
                <a:prstClr val="black"/>
              </a:solidFill>
              <a:latin typeface="Segoe UI" panose="020B0502040204020203" pitchFamily="34" charset="0"/>
              <a:cs typeface="Segoe UI" panose="020B0502040204020203"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557" y="982237"/>
            <a:ext cx="6054811" cy="44880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itle 1"/>
          <p:cNvSpPr txBox="1">
            <a:spLocks/>
          </p:cNvSpPr>
          <p:nvPr/>
        </p:nvSpPr>
        <p:spPr>
          <a:xfrm>
            <a:off x="1384668" y="5470284"/>
            <a:ext cx="4723740" cy="6848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3600" b="0" kern="1200" cap="none" spc="0" dirty="0" smtClean="0">
                <a:ln w="0"/>
                <a:solidFill>
                  <a:schemeClr val="accent1">
                    <a:lumMod val="75000"/>
                  </a:schemeClr>
                </a:solidFill>
                <a:effectLst/>
                <a:latin typeface="Aharoni" panose="02010803020104030203" pitchFamily="2" charset="-79"/>
                <a:ea typeface="+mj-ea"/>
                <a:cs typeface="Aharoni" panose="02010803020104030203" pitchFamily="2" charset="-79"/>
              </a:defRPr>
            </a:lvl1pPr>
          </a:lstStyle>
          <a:p>
            <a:pPr algn="just"/>
            <a:r>
              <a:rPr lang="id-ID" dirty="0">
                <a:solidFill>
                  <a:prstClr val="black"/>
                </a:solidFill>
              </a:rPr>
              <a:t>BPM</a:t>
            </a:r>
            <a:r>
              <a:rPr dirty="0">
                <a:solidFill>
                  <a:prstClr val="black"/>
                </a:solidFill>
              </a:rPr>
              <a:t>T</a:t>
            </a:r>
            <a:r>
              <a:rPr lang="id-ID" dirty="0">
                <a:solidFill>
                  <a:prstClr val="black"/>
                </a:solidFill>
              </a:rPr>
              <a:t>PK S</a:t>
            </a:r>
            <a:r>
              <a:rPr dirty="0" err="1">
                <a:solidFill>
                  <a:prstClr val="black"/>
                </a:solidFill>
              </a:rPr>
              <a:t>idoarjo</a:t>
            </a:r>
            <a:endParaRPr lang="id-ID" dirty="0">
              <a:solidFill>
                <a:prstClr val="black"/>
              </a:solidFill>
            </a:endParaRPr>
          </a:p>
        </p:txBody>
      </p:sp>
    </p:spTree>
    <p:extLst>
      <p:ext uri="{BB962C8B-B14F-4D97-AF65-F5344CB8AC3E}">
        <p14:creationId xmlns:p14="http://schemas.microsoft.com/office/powerpoint/2010/main" val="1241510062"/>
      </p:ext>
    </p:extLst>
  </p:cSld>
  <p:clrMapOvr>
    <a:masterClrMapping/>
  </p:clrMapOvr>
  <p:transition spd="slow" advClick="0">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Judul 1"/>
          <p:cNvSpPr>
            <a:spLocks noGrp="1"/>
          </p:cNvSpPr>
          <p:nvPr>
            <p:ph type="title"/>
          </p:nvPr>
        </p:nvSpPr>
        <p:spPr>
          <a:xfrm>
            <a:off x="637673" y="247920"/>
            <a:ext cx="10854111" cy="506365"/>
          </a:xfrm>
        </p:spPr>
        <p:txBody>
          <a:bodyPr>
            <a:noAutofit/>
          </a:bodyPr>
          <a:lstStyle/>
          <a:p>
            <a:pPr algn="ctr"/>
            <a:r>
              <a:rPr lang="en-US" sz="3000" b="1" dirty="0">
                <a:solidFill>
                  <a:srgbClr val="1F4E79"/>
                </a:solidFill>
                <a:effectLst>
                  <a:outerShdw blurRad="38100" dist="38100" dir="2700000" algn="tl">
                    <a:srgbClr val="000000">
                      <a:alpha val="43137"/>
                    </a:srgbClr>
                  </a:outerShdw>
                </a:effectLst>
                <a:latin typeface="Aharoni"/>
                <a:cs typeface="Times New Roman" panose="02020603050405020304" pitchFamily="18" charset="0"/>
              </a:rPr>
              <a:t>T</a:t>
            </a:r>
            <a:r>
              <a:rPr lang="id-ID" sz="3000" b="1" dirty="0">
                <a:solidFill>
                  <a:srgbClr val="1F4E79"/>
                </a:solidFill>
                <a:effectLst>
                  <a:outerShdw blurRad="38100" dist="38100" dir="2700000" algn="tl">
                    <a:srgbClr val="000000">
                      <a:alpha val="43137"/>
                    </a:srgbClr>
                  </a:outerShdw>
                </a:effectLst>
                <a:latin typeface="Aharoni"/>
                <a:cs typeface="Times New Roman" panose="02020603050405020304" pitchFamily="18" charset="0"/>
              </a:rPr>
              <a:t>ugas dan Fungsi 3 Balai Pengembangan Media (BPM)</a:t>
            </a:r>
            <a:endParaRPr lang="en-US" sz="3000" b="1" dirty="0">
              <a:solidFill>
                <a:srgbClr val="1F4E79"/>
              </a:solidFill>
              <a:effectLst>
                <a:outerShdw blurRad="38100" dist="38100" dir="2700000" algn="tl">
                  <a:srgbClr val="000000">
                    <a:alpha val="43137"/>
                  </a:srgbClr>
                </a:outerShdw>
              </a:effectLst>
              <a:latin typeface="Aharoni"/>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280221903"/>
              </p:ext>
            </p:extLst>
          </p:nvPr>
        </p:nvGraphicFramePr>
        <p:xfrm>
          <a:off x="507145" y="1054025"/>
          <a:ext cx="11342010" cy="5273040"/>
        </p:xfrm>
        <a:graphic>
          <a:graphicData uri="http://schemas.openxmlformats.org/drawingml/2006/table">
            <a:tbl>
              <a:tblPr firstRow="1" bandRow="1">
                <a:tableStyleId>{5C22544A-7EE6-4342-B048-85BDC9FD1C3A}</a:tableStyleId>
              </a:tblPr>
              <a:tblGrid>
                <a:gridCol w="768465">
                  <a:extLst>
                    <a:ext uri="{9D8B030D-6E8A-4147-A177-3AD203B41FA5}">
                      <a16:colId xmlns="" xmlns:a16="http://schemas.microsoft.com/office/drawing/2014/main" val="20000"/>
                    </a:ext>
                  </a:extLst>
                </a:gridCol>
                <a:gridCol w="3636000">
                  <a:extLst>
                    <a:ext uri="{9D8B030D-6E8A-4147-A177-3AD203B41FA5}">
                      <a16:colId xmlns="" xmlns:a16="http://schemas.microsoft.com/office/drawing/2014/main" val="20002"/>
                    </a:ext>
                  </a:extLst>
                </a:gridCol>
                <a:gridCol w="3284441">
                  <a:extLst>
                    <a:ext uri="{9D8B030D-6E8A-4147-A177-3AD203B41FA5}">
                      <a16:colId xmlns="" xmlns:a16="http://schemas.microsoft.com/office/drawing/2014/main" val="20003"/>
                    </a:ext>
                  </a:extLst>
                </a:gridCol>
                <a:gridCol w="3653104">
                  <a:extLst>
                    <a:ext uri="{9D8B030D-6E8A-4147-A177-3AD203B41FA5}">
                      <a16:colId xmlns="" xmlns:a16="http://schemas.microsoft.com/office/drawing/2014/main" val="20004"/>
                    </a:ext>
                  </a:extLst>
                </a:gridCol>
              </a:tblGrid>
              <a:tr h="0">
                <a:tc>
                  <a:txBody>
                    <a:bodyPr/>
                    <a:lstStyle/>
                    <a:p>
                      <a:pPr algn="l" fontAlgn="b"/>
                      <a:r>
                        <a:rPr lang="id-ID" sz="1600" u="none" strike="noStrike" dirty="0">
                          <a:effectLst/>
                        </a:rPr>
                        <a:t> </a:t>
                      </a:r>
                      <a:endParaRPr lang="id-ID" sz="16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id-ID" sz="1600" b="1" u="none" strike="noStrike" dirty="0">
                          <a:effectLst/>
                        </a:rPr>
                        <a:t>PERMENDIKBUD NO.70 TAHUN 2015</a:t>
                      </a:r>
                      <a:endParaRPr lang="id-ID" sz="1600" b="1" i="0" u="none" strike="noStrike" dirty="0">
                        <a:solidFill>
                          <a:srgbClr val="000000"/>
                        </a:solidFill>
                        <a:effectLst/>
                        <a:latin typeface="Calibri" panose="020F0502020204030204" pitchFamily="34" charset="0"/>
                      </a:endParaRPr>
                    </a:p>
                  </a:txBody>
                  <a:tcPr marL="0" marR="0" marT="0" marB="0"/>
                </a:tc>
                <a:tc>
                  <a:txBody>
                    <a:bodyPr/>
                    <a:lstStyle/>
                    <a:p>
                      <a:pPr algn="l" fontAlgn="b"/>
                      <a:r>
                        <a:rPr lang="id-ID" sz="1600" b="1" u="none" strike="noStrike" dirty="0">
                          <a:effectLst/>
                        </a:rPr>
                        <a:t>PERMENDIKBUD NO.71 TAHUN 2015</a:t>
                      </a:r>
                      <a:endParaRPr lang="id-ID" sz="1600" b="1" i="0" u="none" strike="noStrike" dirty="0">
                        <a:solidFill>
                          <a:srgbClr val="000000"/>
                        </a:solidFill>
                        <a:effectLst/>
                        <a:latin typeface="Calibri" panose="020F0502020204030204" pitchFamily="34" charset="0"/>
                      </a:endParaRPr>
                    </a:p>
                  </a:txBody>
                  <a:tcPr marL="0" marR="0" marT="0" marB="0"/>
                </a:tc>
                <a:tc>
                  <a:txBody>
                    <a:bodyPr/>
                    <a:lstStyle/>
                    <a:p>
                      <a:pPr algn="l" fontAlgn="b"/>
                      <a:r>
                        <a:rPr lang="id-ID" sz="1600" b="1" u="none" strike="noStrike" dirty="0">
                          <a:effectLst/>
                        </a:rPr>
                        <a:t>PERMENDIKBUD NO.72 TAHUN 2015</a:t>
                      </a:r>
                      <a:endParaRPr lang="id-ID" sz="1600" b="1" i="0" u="none" strike="noStrike" dirty="0">
                        <a:solidFill>
                          <a:srgbClr val="000000"/>
                        </a:solidFill>
                        <a:effectLst/>
                        <a:latin typeface="Calibri" panose="020F0502020204030204" pitchFamily="34" charset="0"/>
                      </a:endParaRPr>
                    </a:p>
                  </a:txBody>
                  <a:tcPr marL="0" marR="0" marT="0" marB="0"/>
                </a:tc>
                <a:extLst>
                  <a:ext uri="{0D108BD9-81ED-4DB2-BD59-A6C34878D82A}">
                    <a16:rowId xmlns="" xmlns:a16="http://schemas.microsoft.com/office/drawing/2014/main" val="10000"/>
                  </a:ext>
                </a:extLst>
              </a:tr>
              <a:tr h="910739">
                <a:tc>
                  <a:txBody>
                    <a:bodyPr/>
                    <a:lstStyle/>
                    <a:p>
                      <a:pPr algn="l" fontAlgn="t"/>
                      <a:r>
                        <a:rPr lang="id-ID" sz="2000" b="1" u="none" strike="noStrike" dirty="0">
                          <a:effectLst/>
                        </a:rPr>
                        <a:t>Tugas</a:t>
                      </a:r>
                      <a:endParaRPr lang="id-ID" sz="2000" b="1" i="0" u="none" strike="noStrike" dirty="0">
                        <a:solidFill>
                          <a:srgbClr val="000000"/>
                        </a:solidFill>
                        <a:effectLst/>
                        <a:latin typeface="Calibri" panose="020F0502020204030204" pitchFamily="34" charset="0"/>
                      </a:endParaRPr>
                    </a:p>
                  </a:txBody>
                  <a:tcPr marL="0" marR="0" marT="0" marB="0"/>
                </a:tc>
                <a:tc>
                  <a:txBody>
                    <a:bodyPr/>
                    <a:lstStyle/>
                    <a:p>
                      <a:pPr algn="l" fontAlgn="t"/>
                      <a:r>
                        <a:rPr lang="id-ID" sz="1800" u="none" strike="noStrike" dirty="0">
                          <a:effectLst/>
                        </a:rPr>
                        <a:t>BPMTPK mempunyai tugas melaksanakan pengembangan media video dan televisi untuk pendidikan dan kebudayaan. </a:t>
                      </a:r>
                      <a:br>
                        <a:rPr lang="id-ID" sz="1800" u="none" strike="noStrike" dirty="0">
                          <a:effectLst/>
                        </a:rPr>
                      </a:br>
                      <a:endParaRPr lang="id-ID" sz="1800" b="0" i="0" u="none" strike="noStrike" dirty="0">
                        <a:solidFill>
                          <a:srgbClr val="000000"/>
                        </a:solidFill>
                        <a:effectLst/>
                        <a:latin typeface="Calibri" panose="020F0502020204030204" pitchFamily="34" charset="0"/>
                      </a:endParaRPr>
                    </a:p>
                  </a:txBody>
                  <a:tcPr marL="0" marR="0" marT="0" marB="0"/>
                </a:tc>
                <a:tc>
                  <a:txBody>
                    <a:bodyPr/>
                    <a:lstStyle/>
                    <a:p>
                      <a:pPr algn="l" fontAlgn="t"/>
                      <a:r>
                        <a:rPr lang="id-ID" sz="1800" u="none" strike="noStrike" dirty="0">
                          <a:effectLst/>
                        </a:rPr>
                        <a:t>BPMPK mempunyai tugas melaksanakan pengembangan model multimedia untuk pendidikan dan kebudayaan</a:t>
                      </a:r>
                      <a:endParaRPr lang="id-ID" sz="1800" b="0" i="0" u="none" strike="noStrike" dirty="0">
                        <a:solidFill>
                          <a:srgbClr val="000000"/>
                        </a:solidFill>
                        <a:effectLst/>
                        <a:latin typeface="Calibri" panose="020F0502020204030204" pitchFamily="34" charset="0"/>
                      </a:endParaRPr>
                    </a:p>
                  </a:txBody>
                  <a:tcPr marL="0" marR="0" marT="0" marB="0"/>
                </a:tc>
                <a:tc>
                  <a:txBody>
                    <a:bodyPr/>
                    <a:lstStyle/>
                    <a:p>
                      <a:pPr algn="l" fontAlgn="t"/>
                      <a:r>
                        <a:rPr lang="id-ID" sz="1800" u="none" strike="noStrike" dirty="0">
                          <a:effectLst/>
                        </a:rPr>
                        <a:t>BPMRPK mempunyai tugas melaksanakan pengembangan media audio dan radio untuk pendidikan dan kebudayaan.</a:t>
                      </a:r>
                      <a:br>
                        <a:rPr lang="id-ID" sz="1800" u="none" strike="noStrike" dirty="0">
                          <a:effectLst/>
                        </a:rPr>
                      </a:br>
                      <a:endParaRPr lang="id-ID" sz="1800" b="0" i="0" u="none" strike="noStrike" dirty="0">
                        <a:solidFill>
                          <a:srgbClr val="000000"/>
                        </a:solidFill>
                        <a:effectLst/>
                        <a:latin typeface="Calibri" panose="020F0502020204030204" pitchFamily="34" charset="0"/>
                      </a:endParaRPr>
                    </a:p>
                  </a:txBody>
                  <a:tcPr marL="0" marR="0" marT="0" marB="0"/>
                </a:tc>
                <a:extLst>
                  <a:ext uri="{0D108BD9-81ED-4DB2-BD59-A6C34878D82A}">
                    <a16:rowId xmlns="" xmlns:a16="http://schemas.microsoft.com/office/drawing/2014/main" val="10001"/>
                  </a:ext>
                </a:extLst>
              </a:tr>
              <a:tr h="3538936">
                <a:tc>
                  <a:txBody>
                    <a:bodyPr/>
                    <a:lstStyle/>
                    <a:p>
                      <a:pPr algn="l" fontAlgn="t"/>
                      <a:r>
                        <a:rPr lang="id-ID" sz="2000" b="1" u="none" strike="noStrike" dirty="0">
                          <a:effectLst/>
                        </a:rPr>
                        <a:t>Fungsi</a:t>
                      </a:r>
                      <a:endParaRPr lang="id-ID" sz="2000" b="1" i="0" u="none" strike="noStrike" dirty="0">
                        <a:solidFill>
                          <a:srgbClr val="000000"/>
                        </a:solidFill>
                        <a:effectLst/>
                        <a:latin typeface="Calibri" panose="020F0502020204030204" pitchFamily="34" charset="0"/>
                      </a:endParaRPr>
                    </a:p>
                  </a:txBody>
                  <a:tcPr marL="0" marR="0" marT="0" marB="0"/>
                </a:tc>
                <a:tc>
                  <a:txBody>
                    <a:bodyPr/>
                    <a:lstStyle/>
                    <a:p>
                      <a:pPr algn="l" fontAlgn="t"/>
                      <a:r>
                        <a:rPr lang="id-ID" sz="1600" u="none" strike="noStrike" dirty="0">
                          <a:effectLst/>
                        </a:rPr>
                        <a:t>1. analisis model media video dan televisi;</a:t>
                      </a:r>
                      <a:br>
                        <a:rPr lang="id-ID" sz="1600" u="none" strike="noStrike" dirty="0">
                          <a:effectLst/>
                        </a:rPr>
                      </a:br>
                      <a:r>
                        <a:rPr lang="id-ID" sz="1600" u="none" strike="noStrike" dirty="0">
                          <a:effectLst/>
                        </a:rPr>
                        <a:t>2. perancangan model media video dan </a:t>
                      </a:r>
                    </a:p>
                    <a:p>
                      <a:pPr algn="l" fontAlgn="t"/>
                      <a:r>
                        <a:rPr lang="id-ID" sz="1600" u="none" strike="noStrike" dirty="0">
                          <a:effectLst/>
                        </a:rPr>
                        <a:t>    televisi;</a:t>
                      </a:r>
                      <a:br>
                        <a:rPr lang="id-ID" sz="1600" u="none" strike="noStrike" dirty="0">
                          <a:effectLst/>
                        </a:rPr>
                      </a:br>
                      <a:r>
                        <a:rPr lang="id-ID" sz="1600" u="none" strike="noStrike" dirty="0">
                          <a:effectLst/>
                        </a:rPr>
                        <a:t>3. pembuatan model media video dan televisi;</a:t>
                      </a:r>
                      <a:br>
                        <a:rPr lang="id-ID" sz="1600" u="none" strike="noStrike" dirty="0">
                          <a:effectLst/>
                        </a:rPr>
                      </a:br>
                      <a:r>
                        <a:rPr lang="id-ID" sz="1600" u="none" strike="noStrike" dirty="0">
                          <a:effectLst/>
                        </a:rPr>
                        <a:t>4. pengelolaan sarana dan peralatan media video dan  televisi;</a:t>
                      </a:r>
                      <a:br>
                        <a:rPr lang="id-ID" sz="1600" u="none" strike="noStrike" dirty="0">
                          <a:effectLst/>
                        </a:rPr>
                      </a:br>
                      <a:r>
                        <a:rPr lang="id-ID" sz="1600" u="none" strike="noStrike" dirty="0">
                          <a:effectLst/>
                        </a:rPr>
                        <a:t>5. fasilitasi pengembangan model dan pemanfaatan media video dan televisi; </a:t>
                      </a:r>
                      <a:br>
                        <a:rPr lang="id-ID" sz="1600" u="none" strike="noStrike" dirty="0">
                          <a:effectLst/>
                        </a:rPr>
                      </a:br>
                      <a:r>
                        <a:rPr lang="id-ID" sz="1600" u="none" strike="noStrike" dirty="0">
                          <a:effectLst/>
                        </a:rPr>
                        <a:t>6. fasilitasi pemanfaatan jejaring teknologi informasi dan komunikasi;</a:t>
                      </a:r>
                      <a:br>
                        <a:rPr lang="id-ID" sz="1600" u="none" strike="noStrike" dirty="0">
                          <a:effectLst/>
                        </a:rPr>
                      </a:br>
                      <a:r>
                        <a:rPr lang="id-ID" sz="1600" u="none" strike="noStrike" dirty="0">
                          <a:effectLst/>
                        </a:rPr>
                        <a:t>7. pemantauan dan evaluasi pengembangan media video dan televisi; dan </a:t>
                      </a:r>
                      <a:br>
                        <a:rPr lang="id-ID" sz="1600" u="none" strike="noStrike" dirty="0">
                          <a:effectLst/>
                        </a:rPr>
                      </a:br>
                      <a:r>
                        <a:rPr lang="id-ID" sz="1600" u="none" strike="noStrike" dirty="0">
                          <a:effectLst/>
                        </a:rPr>
                        <a:t>8. pelaksanaan urusan ketatausahaan BPMTPK. </a:t>
                      </a:r>
                      <a:endParaRPr lang="id-ID" sz="1600" b="0" i="0" u="none" strike="noStrike" dirty="0">
                        <a:solidFill>
                          <a:srgbClr val="000000"/>
                        </a:solidFill>
                        <a:effectLst/>
                        <a:latin typeface="Calibri" panose="020F0502020204030204" pitchFamily="34" charset="0"/>
                      </a:endParaRPr>
                    </a:p>
                  </a:txBody>
                  <a:tcPr marL="0" marR="0" marT="0" marB="0"/>
                </a:tc>
                <a:tc>
                  <a:txBody>
                    <a:bodyPr/>
                    <a:lstStyle/>
                    <a:p>
                      <a:pPr algn="l" fontAlgn="t"/>
                      <a:r>
                        <a:rPr lang="id-ID" sz="1600" u="none" strike="noStrike" dirty="0">
                          <a:effectLst/>
                        </a:rPr>
                        <a:t>1. analisis model multimedia;</a:t>
                      </a:r>
                      <a:br>
                        <a:rPr lang="id-ID" sz="1600" u="none" strike="noStrike" dirty="0">
                          <a:effectLst/>
                        </a:rPr>
                      </a:br>
                      <a:r>
                        <a:rPr lang="id-ID" sz="1600" u="none" strike="noStrike" dirty="0">
                          <a:effectLst/>
                        </a:rPr>
                        <a:t>2. perancangan model multimedia;</a:t>
                      </a:r>
                      <a:br>
                        <a:rPr lang="id-ID" sz="1600" u="none" strike="noStrike" dirty="0">
                          <a:effectLst/>
                        </a:rPr>
                      </a:br>
                      <a:r>
                        <a:rPr lang="id-ID" sz="1600" u="none" strike="noStrike" dirty="0">
                          <a:effectLst/>
                        </a:rPr>
                        <a:t>3. pembuatan model multimedia;</a:t>
                      </a:r>
                      <a:br>
                        <a:rPr lang="id-ID" sz="1600" u="none" strike="noStrike" dirty="0">
                          <a:effectLst/>
                        </a:rPr>
                      </a:br>
                      <a:r>
                        <a:rPr lang="id-ID" sz="1600" u="none" strike="noStrike" dirty="0">
                          <a:effectLst/>
                        </a:rPr>
                        <a:t>4. pengelolaan sarana dan peralatan multimedia;</a:t>
                      </a:r>
                      <a:br>
                        <a:rPr lang="id-ID" sz="1600" u="none" strike="noStrike" dirty="0">
                          <a:effectLst/>
                        </a:rPr>
                      </a:br>
                      <a:r>
                        <a:rPr lang="id-ID" sz="1600" u="none" strike="noStrike" dirty="0">
                          <a:effectLst/>
                        </a:rPr>
                        <a:t>5. fasilitasi pengembangan model dan pemanfaatan  multimedia; </a:t>
                      </a:r>
                      <a:br>
                        <a:rPr lang="id-ID" sz="1600" u="none" strike="noStrike" dirty="0">
                          <a:effectLst/>
                        </a:rPr>
                      </a:br>
                      <a:r>
                        <a:rPr lang="id-ID" sz="1600" u="none" strike="noStrike" dirty="0">
                          <a:effectLst/>
                        </a:rPr>
                        <a:t>6. pemantauan dan evaluasi pengembangan model multimedia; dan </a:t>
                      </a:r>
                      <a:br>
                        <a:rPr lang="id-ID" sz="1600" u="none" strike="noStrike" dirty="0">
                          <a:effectLst/>
                        </a:rPr>
                      </a:br>
                      <a:r>
                        <a:rPr lang="id-ID" sz="1600" u="none" strike="noStrike" dirty="0">
                          <a:effectLst/>
                        </a:rPr>
                        <a:t>7. pelaksanaan urusan ketatausahaan BPMPK.</a:t>
                      </a:r>
                      <a:endParaRPr lang="id-ID" sz="1600" b="0" i="0" u="none" strike="noStrike" dirty="0">
                        <a:solidFill>
                          <a:srgbClr val="000000"/>
                        </a:solidFill>
                        <a:effectLst/>
                        <a:latin typeface="Calibri" panose="020F0502020204030204" pitchFamily="34" charset="0"/>
                      </a:endParaRPr>
                    </a:p>
                  </a:txBody>
                  <a:tcPr marL="0" marR="0" marT="0" marB="0"/>
                </a:tc>
                <a:tc>
                  <a:txBody>
                    <a:bodyPr/>
                    <a:lstStyle/>
                    <a:p>
                      <a:pPr algn="l" fontAlgn="t"/>
                      <a:r>
                        <a:rPr lang="es-ES" sz="1600" u="none" strike="noStrike" dirty="0">
                          <a:effectLst/>
                        </a:rPr>
                        <a:t>1. </a:t>
                      </a:r>
                      <a:r>
                        <a:rPr lang="es-ES" sz="1600" u="none" strike="noStrike" dirty="0" err="1">
                          <a:effectLst/>
                        </a:rPr>
                        <a:t>analisis</a:t>
                      </a:r>
                      <a:r>
                        <a:rPr lang="es-ES" sz="1600" u="none" strike="noStrike" dirty="0">
                          <a:effectLst/>
                        </a:rPr>
                        <a:t> </a:t>
                      </a:r>
                      <a:r>
                        <a:rPr lang="es-ES" sz="1600" u="none" strike="noStrike" dirty="0" err="1">
                          <a:effectLst/>
                        </a:rPr>
                        <a:t>model</a:t>
                      </a:r>
                      <a:r>
                        <a:rPr lang="es-ES" sz="1600" u="none" strike="noStrike" dirty="0">
                          <a:effectLst/>
                        </a:rPr>
                        <a:t> media audio dan radio;</a:t>
                      </a:r>
                      <a:br>
                        <a:rPr lang="es-ES" sz="1600" u="none" strike="noStrike" dirty="0">
                          <a:effectLst/>
                        </a:rPr>
                      </a:br>
                      <a:r>
                        <a:rPr lang="es-ES" sz="1600" u="none" strike="noStrike" dirty="0">
                          <a:effectLst/>
                        </a:rPr>
                        <a:t>2. </a:t>
                      </a:r>
                      <a:r>
                        <a:rPr lang="es-ES" sz="1600" u="none" strike="noStrike" dirty="0" err="1">
                          <a:effectLst/>
                        </a:rPr>
                        <a:t>perancangan</a:t>
                      </a:r>
                      <a:r>
                        <a:rPr lang="es-ES" sz="1600" u="none" strike="noStrike" dirty="0">
                          <a:effectLst/>
                        </a:rPr>
                        <a:t> </a:t>
                      </a:r>
                      <a:r>
                        <a:rPr lang="es-ES" sz="1600" u="none" strike="noStrike" dirty="0" err="1">
                          <a:effectLst/>
                        </a:rPr>
                        <a:t>model</a:t>
                      </a:r>
                      <a:r>
                        <a:rPr lang="es-ES" sz="1600" u="none" strike="noStrike" dirty="0">
                          <a:effectLst/>
                        </a:rPr>
                        <a:t> media audio dan radio;</a:t>
                      </a:r>
                      <a:br>
                        <a:rPr lang="es-ES" sz="1600" u="none" strike="noStrike" dirty="0">
                          <a:effectLst/>
                        </a:rPr>
                      </a:br>
                      <a:r>
                        <a:rPr lang="es-ES" sz="1600" u="none" strike="noStrike" dirty="0">
                          <a:effectLst/>
                        </a:rPr>
                        <a:t>3. </a:t>
                      </a:r>
                      <a:r>
                        <a:rPr lang="es-ES" sz="1600" u="none" strike="noStrike" dirty="0" err="1">
                          <a:effectLst/>
                        </a:rPr>
                        <a:t>pembuatan</a:t>
                      </a:r>
                      <a:r>
                        <a:rPr lang="es-ES" sz="1600" u="none" strike="noStrike" dirty="0">
                          <a:effectLst/>
                        </a:rPr>
                        <a:t> </a:t>
                      </a:r>
                      <a:r>
                        <a:rPr lang="es-ES" sz="1600" u="none" strike="noStrike" dirty="0" err="1">
                          <a:effectLst/>
                        </a:rPr>
                        <a:t>model</a:t>
                      </a:r>
                      <a:r>
                        <a:rPr lang="es-ES" sz="1600" u="none" strike="noStrike" dirty="0">
                          <a:effectLst/>
                        </a:rPr>
                        <a:t> media audio dan radio;</a:t>
                      </a:r>
                      <a:br>
                        <a:rPr lang="es-ES" sz="1600" u="none" strike="noStrike" dirty="0">
                          <a:effectLst/>
                        </a:rPr>
                      </a:br>
                      <a:r>
                        <a:rPr lang="es-ES" sz="1600" u="none" strike="noStrike" dirty="0">
                          <a:effectLst/>
                        </a:rPr>
                        <a:t>4. </a:t>
                      </a:r>
                      <a:r>
                        <a:rPr lang="es-ES" sz="1600" u="none" strike="noStrike" dirty="0" err="1">
                          <a:effectLst/>
                        </a:rPr>
                        <a:t>pengelolaan</a:t>
                      </a:r>
                      <a:r>
                        <a:rPr lang="es-ES" sz="1600" u="none" strike="noStrike" dirty="0">
                          <a:effectLst/>
                        </a:rPr>
                        <a:t> </a:t>
                      </a:r>
                      <a:r>
                        <a:rPr lang="es-ES" sz="1600" u="none" strike="noStrike" dirty="0" err="1">
                          <a:effectLst/>
                        </a:rPr>
                        <a:t>sarana</a:t>
                      </a:r>
                      <a:r>
                        <a:rPr lang="es-ES" sz="1600" u="none" strike="noStrike" dirty="0">
                          <a:effectLst/>
                        </a:rPr>
                        <a:t> dan </a:t>
                      </a:r>
                      <a:r>
                        <a:rPr lang="es-ES" sz="1600" u="none" strike="noStrike" dirty="0" err="1">
                          <a:effectLst/>
                        </a:rPr>
                        <a:t>peralatan</a:t>
                      </a:r>
                      <a:r>
                        <a:rPr lang="es-ES" sz="1600" u="none" strike="noStrike" dirty="0">
                          <a:effectLst/>
                        </a:rPr>
                        <a:t> media audio dan radio;</a:t>
                      </a:r>
                      <a:br>
                        <a:rPr lang="es-ES" sz="1600" u="none" strike="noStrike" dirty="0">
                          <a:effectLst/>
                        </a:rPr>
                      </a:br>
                      <a:r>
                        <a:rPr lang="es-ES" sz="1600" u="none" strike="noStrike" dirty="0">
                          <a:effectLst/>
                        </a:rPr>
                        <a:t>5. </a:t>
                      </a:r>
                      <a:r>
                        <a:rPr lang="es-ES" sz="1600" u="none" strike="noStrike" dirty="0" err="1">
                          <a:effectLst/>
                        </a:rPr>
                        <a:t>fasilitasi</a:t>
                      </a:r>
                      <a:r>
                        <a:rPr lang="es-ES" sz="1600" u="none" strike="noStrike" dirty="0">
                          <a:effectLst/>
                        </a:rPr>
                        <a:t> </a:t>
                      </a:r>
                      <a:r>
                        <a:rPr lang="es-ES" sz="1600" u="none" strike="noStrike" dirty="0" err="1">
                          <a:effectLst/>
                        </a:rPr>
                        <a:t>pengembangan</a:t>
                      </a:r>
                      <a:r>
                        <a:rPr lang="es-ES" sz="1600" u="none" strike="noStrike" dirty="0">
                          <a:effectLst/>
                        </a:rPr>
                        <a:t> </a:t>
                      </a:r>
                      <a:r>
                        <a:rPr lang="es-ES" sz="1600" u="none" strike="noStrike" dirty="0" err="1">
                          <a:effectLst/>
                        </a:rPr>
                        <a:t>model</a:t>
                      </a:r>
                      <a:r>
                        <a:rPr lang="es-ES" sz="1600" u="none" strike="noStrike" dirty="0">
                          <a:effectLst/>
                        </a:rPr>
                        <a:t> dan </a:t>
                      </a:r>
                      <a:r>
                        <a:rPr lang="es-ES" sz="1600" u="none" strike="noStrike" dirty="0" err="1">
                          <a:effectLst/>
                        </a:rPr>
                        <a:t>pemanfaatan</a:t>
                      </a:r>
                      <a:r>
                        <a:rPr lang="es-ES" sz="1600" u="none" strike="noStrike" dirty="0">
                          <a:effectLst/>
                        </a:rPr>
                        <a:t> media audio dan radio; </a:t>
                      </a:r>
                      <a:br>
                        <a:rPr lang="es-ES" sz="1600" u="none" strike="noStrike" dirty="0">
                          <a:effectLst/>
                        </a:rPr>
                      </a:br>
                      <a:r>
                        <a:rPr lang="es-ES" sz="1600" u="none" strike="noStrike" dirty="0">
                          <a:effectLst/>
                        </a:rPr>
                        <a:t>5. </a:t>
                      </a:r>
                      <a:r>
                        <a:rPr lang="es-ES" sz="1600" u="none" strike="noStrike" dirty="0" err="1">
                          <a:effectLst/>
                        </a:rPr>
                        <a:t>pemantauan</a:t>
                      </a:r>
                      <a:r>
                        <a:rPr lang="es-ES" sz="1600" u="none" strike="noStrike" dirty="0">
                          <a:effectLst/>
                        </a:rPr>
                        <a:t> dan </a:t>
                      </a:r>
                      <a:r>
                        <a:rPr lang="es-ES" sz="1600" u="none" strike="noStrike" dirty="0" err="1">
                          <a:effectLst/>
                        </a:rPr>
                        <a:t>evaluasi</a:t>
                      </a:r>
                      <a:r>
                        <a:rPr lang="es-ES" sz="1600" u="none" strike="noStrike" dirty="0">
                          <a:effectLst/>
                        </a:rPr>
                        <a:t> </a:t>
                      </a:r>
                      <a:r>
                        <a:rPr lang="es-ES" sz="1600" u="none" strike="noStrike" dirty="0" err="1">
                          <a:effectLst/>
                        </a:rPr>
                        <a:t>pengembangan</a:t>
                      </a:r>
                      <a:r>
                        <a:rPr lang="es-ES" sz="1600" u="none" strike="noStrike" dirty="0">
                          <a:effectLst/>
                        </a:rPr>
                        <a:t> media audio dan radio; dan </a:t>
                      </a:r>
                      <a:br>
                        <a:rPr lang="es-ES" sz="1600" u="none" strike="noStrike" dirty="0">
                          <a:effectLst/>
                        </a:rPr>
                      </a:br>
                      <a:r>
                        <a:rPr lang="es-ES" sz="1600" u="none" strike="noStrike" dirty="0">
                          <a:effectLst/>
                        </a:rPr>
                        <a:t>6. </a:t>
                      </a:r>
                      <a:r>
                        <a:rPr lang="es-ES" sz="1600" u="none" strike="noStrike" dirty="0" err="1">
                          <a:effectLst/>
                        </a:rPr>
                        <a:t>pelaksanaan</a:t>
                      </a:r>
                      <a:r>
                        <a:rPr lang="es-ES" sz="1600" u="none" strike="noStrike" dirty="0">
                          <a:effectLst/>
                        </a:rPr>
                        <a:t> </a:t>
                      </a:r>
                      <a:r>
                        <a:rPr lang="es-ES" sz="1600" u="none" strike="noStrike" dirty="0" err="1">
                          <a:effectLst/>
                        </a:rPr>
                        <a:t>urusan</a:t>
                      </a:r>
                      <a:r>
                        <a:rPr lang="es-ES" sz="1600" u="none" strike="noStrike" dirty="0">
                          <a:effectLst/>
                        </a:rPr>
                        <a:t> </a:t>
                      </a:r>
                      <a:r>
                        <a:rPr lang="es-ES" sz="1600" u="none" strike="noStrike" dirty="0" err="1">
                          <a:effectLst/>
                        </a:rPr>
                        <a:t>ketatausahaan</a:t>
                      </a:r>
                      <a:r>
                        <a:rPr lang="es-ES" sz="1600" u="none" strike="noStrike" dirty="0">
                          <a:effectLst/>
                        </a:rPr>
                        <a:t> BPMRPK.</a:t>
                      </a:r>
                      <a:endParaRPr lang="es-ES" sz="1600" b="0" i="0" u="none" strike="noStrike" dirty="0">
                        <a:solidFill>
                          <a:srgbClr val="000000"/>
                        </a:solidFill>
                        <a:effectLst/>
                        <a:latin typeface="Calibri" panose="020F0502020204030204" pitchFamily="34" charset="0"/>
                      </a:endParaRPr>
                    </a:p>
                  </a:txBody>
                  <a:tcPr marL="0" marR="0" marT="0" marB="0"/>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1040014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4" y="869504"/>
            <a:ext cx="10972800" cy="648072"/>
          </a:xfrm>
        </p:spPr>
        <p:txBody>
          <a:bodyPr>
            <a:noAutofit/>
          </a:bodyPr>
          <a:lstStyle/>
          <a:p>
            <a:pPr algn="l"/>
            <a:r>
              <a:rPr lang="en-US" sz="2800" dirty="0" err="1">
                <a:solidFill>
                  <a:schemeClr val="tx1"/>
                </a:solidFill>
              </a:rPr>
              <a:t>Konten</a:t>
            </a:r>
            <a:r>
              <a:rPr lang="id-ID" sz="2800" dirty="0">
                <a:solidFill>
                  <a:schemeClr val="tx1"/>
                </a:solidFill>
              </a:rPr>
              <a:t> dan Media e-Pembelajaran</a:t>
            </a:r>
            <a:endParaRPr lang="en-US" sz="2800" dirty="0">
              <a:solidFill>
                <a:schemeClr val="tx1"/>
              </a:solidFill>
            </a:endParaRPr>
          </a:p>
        </p:txBody>
      </p:sp>
      <p:sp>
        <p:nvSpPr>
          <p:cNvPr id="23" name="Slide Number Placeholder 1"/>
          <p:cNvSpPr>
            <a:spLocks noGrp="1"/>
          </p:cNvSpPr>
          <p:nvPr>
            <p:ph type="sldNum" sz="quarter" idx="4294967295"/>
          </p:nvPr>
        </p:nvSpPr>
        <p:spPr>
          <a:xfrm>
            <a:off x="8737600" y="6356351"/>
            <a:ext cx="2844800" cy="365125"/>
          </a:xfrm>
          <a:prstGeom prst="rect">
            <a:avLst/>
          </a:prstGeom>
        </p:spPr>
        <p:txBody>
          <a:bodyPr/>
          <a:lstStyle/>
          <a:p>
            <a:pPr defTabSz="1080221"/>
            <a:fld id="{04C35BD8-E3EB-6D49-B8E2-A1445EE3DAF1}" type="slidenum">
              <a:rPr lang="en-US" smtClean="0">
                <a:solidFill>
                  <a:prstClr val="black">
                    <a:tint val="75000"/>
                  </a:prstClr>
                </a:solidFill>
              </a:rPr>
              <a:pPr defTabSz="1080221"/>
              <a:t>9</a:t>
            </a:fld>
            <a:endParaRPr lang="en-US">
              <a:solidFill>
                <a:prstClr val="black">
                  <a:tint val="75000"/>
                </a:prstClr>
              </a:solidFill>
            </a:endParaRPr>
          </a:p>
        </p:txBody>
      </p:sp>
      <p:grpSp>
        <p:nvGrpSpPr>
          <p:cNvPr id="30" name="Group 29"/>
          <p:cNvGrpSpPr/>
          <p:nvPr/>
        </p:nvGrpSpPr>
        <p:grpSpPr>
          <a:xfrm>
            <a:off x="7924631" y="1053193"/>
            <a:ext cx="3807447" cy="2971888"/>
            <a:chOff x="6057486" y="1149620"/>
            <a:chExt cx="2410192" cy="2239229"/>
          </a:xfrm>
        </p:grpSpPr>
        <p:pic>
          <p:nvPicPr>
            <p:cNvPr id="31" name="Picture 30"/>
            <p:cNvPicPr>
              <a:picLocks noChangeAspect="1"/>
            </p:cNvPicPr>
            <p:nvPr/>
          </p:nvPicPr>
          <p:blipFill>
            <a:blip r:embed="rId2"/>
            <a:stretch>
              <a:fillRect/>
            </a:stretch>
          </p:blipFill>
          <p:spPr>
            <a:xfrm>
              <a:off x="6193939" y="1149620"/>
              <a:ext cx="2273739" cy="1929011"/>
            </a:xfrm>
            <a:prstGeom prst="rect">
              <a:avLst/>
            </a:prstGeom>
          </p:spPr>
        </p:pic>
        <p:sp>
          <p:nvSpPr>
            <p:cNvPr id="32" name="Rectangle 31"/>
            <p:cNvSpPr/>
            <p:nvPr/>
          </p:nvSpPr>
          <p:spPr>
            <a:xfrm>
              <a:off x="6057486" y="3078631"/>
              <a:ext cx="2175790" cy="310218"/>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entury Gothic" panose="020B0502020202020204" pitchFamily="34" charset="0"/>
                  <a:ea typeface="+mn-ea"/>
                  <a:cs typeface="+mn-cs"/>
                </a:rPr>
                <a:t>Buku sekolah elektronik</a:t>
              </a:r>
              <a:endParaRPr kumimoji="0" lang="en-US" sz="1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entury Gothic" panose="020B0502020202020204" pitchFamily="34" charset="0"/>
                <a:ea typeface="+mn-ea"/>
                <a:cs typeface="+mn-cs"/>
              </a:endParaRPr>
            </a:p>
          </p:txBody>
        </p:sp>
      </p:grpSp>
      <p:sp>
        <p:nvSpPr>
          <p:cNvPr id="35" name="Right Arrow 34"/>
          <p:cNvSpPr/>
          <p:nvPr/>
        </p:nvSpPr>
        <p:spPr>
          <a:xfrm rot="10800000">
            <a:off x="7344815" y="2167157"/>
            <a:ext cx="501565" cy="4042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a:ea typeface="+mn-ea"/>
              <a:cs typeface="+mn-cs"/>
            </a:endParaRPr>
          </a:p>
        </p:txBody>
      </p:sp>
      <p:sp>
        <p:nvSpPr>
          <p:cNvPr id="37" name="TextBox 36"/>
          <p:cNvSpPr txBox="1"/>
          <p:nvPr/>
        </p:nvSpPr>
        <p:spPr>
          <a:xfrm>
            <a:off x="7595597" y="4486609"/>
            <a:ext cx="2247025"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sng" strike="noStrike" kern="1200" cap="none" spc="0" normalizeH="0" baseline="0" noProof="0" dirty="0" err="1">
                <a:ln>
                  <a:noFill/>
                </a:ln>
                <a:solidFill>
                  <a:prstClr val="black"/>
                </a:solidFill>
                <a:effectLst/>
                <a:uLnTx/>
                <a:uFillTx/>
                <a:latin typeface="Calibri"/>
                <a:ea typeface="+mn-ea"/>
                <a:cs typeface="+mn-cs"/>
              </a:rPr>
              <a:t>Rumah</a:t>
            </a:r>
            <a:r>
              <a:rPr kumimoji="0" lang="en-US" sz="1600" b="1" i="0" u="sng" strike="noStrike" kern="1200" cap="none" spc="0" normalizeH="0" baseline="0" noProof="0" dirty="0">
                <a:ln>
                  <a:noFill/>
                </a:ln>
                <a:solidFill>
                  <a:prstClr val="black"/>
                </a:solidFill>
                <a:effectLst/>
                <a:uLnTx/>
                <a:uFillTx/>
                <a:latin typeface="Calibri"/>
                <a:ea typeface="+mn-ea"/>
                <a:cs typeface="+mn-cs"/>
              </a:rPr>
              <a:t> </a:t>
            </a:r>
            <a:r>
              <a:rPr kumimoji="0" lang="en-US" sz="1600" b="1" i="0" u="sng" strike="noStrike" kern="1200" cap="none" spc="0" normalizeH="0" baseline="0" noProof="0" dirty="0" err="1">
                <a:ln>
                  <a:noFill/>
                </a:ln>
                <a:solidFill>
                  <a:prstClr val="black"/>
                </a:solidFill>
                <a:effectLst/>
                <a:uLnTx/>
                <a:uFillTx/>
                <a:latin typeface="Calibri"/>
                <a:ea typeface="+mn-ea"/>
                <a:cs typeface="+mn-cs"/>
              </a:rPr>
              <a:t>Belajar</a:t>
            </a:r>
            <a:r>
              <a:rPr kumimoji="0" lang="en-US" sz="1600" b="1" i="0" u="sng" strike="noStrike" kern="1200" cap="none" spc="0" normalizeH="0" baseline="0" noProof="0" dirty="0">
                <a:ln>
                  <a:noFill/>
                </a:ln>
                <a:solidFill>
                  <a:prstClr val="black"/>
                </a:solidFill>
                <a:effectLst/>
                <a:uLnTx/>
                <a:uFillTx/>
                <a:latin typeface="Calibri"/>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sng" strike="noStrike" kern="1200" cap="none" spc="0" normalizeH="0" baseline="0" noProof="0" dirty="0">
                <a:ln>
                  <a:noFill/>
                </a:ln>
                <a:solidFill>
                  <a:prstClr val="black"/>
                </a:solidFill>
                <a:effectLst/>
                <a:uLnTx/>
                <a:uFillTx/>
                <a:latin typeface="Calibri"/>
                <a:ea typeface="+mn-ea"/>
                <a:cs typeface="+mn-cs"/>
              </a:rPr>
              <a:t>b</a:t>
            </a:r>
            <a:r>
              <a:rPr kumimoji="0" lang="en-US" sz="1600" b="1" i="0" u="sng" strike="noStrike" kern="1200" cap="none" spc="0" normalizeH="0" baseline="0" noProof="0" dirty="0">
                <a:ln>
                  <a:noFill/>
                </a:ln>
                <a:solidFill>
                  <a:prstClr val="black"/>
                </a:solidFill>
                <a:effectLst/>
                <a:uLnTx/>
                <a:uFillTx/>
                <a:latin typeface="Calibri"/>
                <a:ea typeface="+mn-ea"/>
                <a:cs typeface="+mn-cs"/>
              </a:rPr>
              <a:t>elajar.kemdikbud.go.id</a:t>
            </a:r>
            <a:endParaRPr kumimoji="0" lang="id-ID" sz="1600" b="1" i="0" u="sng" strike="noStrike" kern="1200" cap="none" spc="0" normalizeH="0" baseline="0" noProof="0" dirty="0">
              <a:ln>
                <a:noFill/>
              </a:ln>
              <a:solidFill>
                <a:prstClr val="black"/>
              </a:solidFill>
              <a:effectLst/>
              <a:uLnTx/>
              <a:uFillTx/>
              <a:latin typeface="Calibri"/>
              <a:ea typeface="+mn-ea"/>
              <a:cs typeface="+mn-cs"/>
            </a:endParaRPr>
          </a:p>
        </p:txBody>
      </p:sp>
      <p:sp>
        <p:nvSpPr>
          <p:cNvPr id="17" name="Title 1"/>
          <p:cNvSpPr txBox="1">
            <a:spLocks/>
          </p:cNvSpPr>
          <p:nvPr/>
        </p:nvSpPr>
        <p:spPr>
          <a:xfrm>
            <a:off x="768054" y="420914"/>
            <a:ext cx="10515600" cy="50636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lang="en-US" sz="3600" b="0" kern="1200" cap="none" spc="0" dirty="0" smtClean="0">
                <a:ln w="0"/>
                <a:solidFill>
                  <a:schemeClr val="accent1">
                    <a:lumMod val="75000"/>
                  </a:schemeClr>
                </a:solidFill>
                <a:effectLst/>
                <a:latin typeface="Aharoni" panose="02010803020104030203" pitchFamily="2" charset="-79"/>
                <a:ea typeface="+mj-ea"/>
                <a:cs typeface="Aharoni" panose="02010803020104030203" pitchFamily="2" charset="-79"/>
              </a:defRPr>
            </a:lvl1pPr>
          </a:lstStyle>
          <a:p>
            <a:r>
              <a:rPr lang="id-ID" sz="3000" dirty="0"/>
              <a:t>Rumah Belajar</a:t>
            </a:r>
          </a:p>
        </p:txBody>
      </p:sp>
      <p:pic>
        <p:nvPicPr>
          <p:cNvPr id="3" name="Picture 2"/>
          <p:cNvPicPr>
            <a:picLocks noChangeAspect="1"/>
          </p:cNvPicPr>
          <p:nvPr/>
        </p:nvPicPr>
        <p:blipFill>
          <a:blip r:embed="rId3"/>
          <a:stretch>
            <a:fillRect/>
          </a:stretch>
        </p:blipFill>
        <p:spPr>
          <a:xfrm>
            <a:off x="597599" y="1517576"/>
            <a:ext cx="6573601" cy="3988131"/>
          </a:xfrm>
          <a:prstGeom prst="rect">
            <a:avLst/>
          </a:prstGeom>
        </p:spPr>
      </p:pic>
    </p:spTree>
    <p:extLst>
      <p:ext uri="{BB962C8B-B14F-4D97-AF65-F5344CB8AC3E}">
        <p14:creationId xmlns:p14="http://schemas.microsoft.com/office/powerpoint/2010/main" val="398130293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6423</TotalTime>
  <Words>885</Words>
  <Application>Microsoft Office PowerPoint</Application>
  <PresentationFormat>Custom</PresentationFormat>
  <Paragraphs>145</Paragraphs>
  <Slides>17</Slides>
  <Notes>1</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KEBIJAKAN PENDAYAGUNAAN TIK  UNTUK e-PEMBELAJARAN  TAHUN 2018</vt:lpstr>
      <vt:lpstr>PowerPoint Presentation</vt:lpstr>
      <vt:lpstr>Dinas Disdikbud Prov. Kaltim</vt:lpstr>
      <vt:lpstr>Tugas dan Fungsi Pustekkom*</vt:lpstr>
      <vt:lpstr>PowerPoint Presentation</vt:lpstr>
      <vt:lpstr>PowerPoint Presentation</vt:lpstr>
      <vt:lpstr>Balai Pengembangan Media Televisi Pendidikan dan Kebudayaan</vt:lpstr>
      <vt:lpstr>Tugas dan Fungsi 3 Balai Pengembangan Media (BPM)</vt:lpstr>
      <vt:lpstr>Konten dan Media e-Pembelajaran</vt:lpstr>
      <vt:lpstr>TV Edukasi</vt:lpstr>
      <vt:lpstr>Cara Akses </vt:lpstr>
      <vt:lpstr>Saluran siaran TV edukasi dan suara edukasi</vt:lpstr>
      <vt:lpstr>PowerPoint Presentation</vt:lpstr>
      <vt:lpstr>PowerPoint Presentation</vt:lpstr>
      <vt:lpstr>     Anugerah KiHajar</vt:lpstr>
      <vt:lpstr>Produk Unggulan 3 Balai Pengembangan Media</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Sundoro Pramuji</dc:creator>
  <cp:lastModifiedBy>Uxer</cp:lastModifiedBy>
  <cp:revision>783</cp:revision>
  <dcterms:created xsi:type="dcterms:W3CDTF">2016-09-09T11:25:49Z</dcterms:created>
  <dcterms:modified xsi:type="dcterms:W3CDTF">2018-05-14T06:04:41Z</dcterms:modified>
</cp:coreProperties>
</file>